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2"/>
  </p:notesMasterIdLst>
  <p:handoutMasterIdLst>
    <p:handoutMasterId r:id="rId13"/>
  </p:handoutMasterIdLst>
  <p:sldIdLst>
    <p:sldId id="397" r:id="rId4"/>
    <p:sldId id="403" r:id="rId5"/>
    <p:sldId id="406" r:id="rId6"/>
    <p:sldId id="404" r:id="rId7"/>
    <p:sldId id="407" r:id="rId8"/>
    <p:sldId id="409" r:id="rId9"/>
    <p:sldId id="410" r:id="rId10"/>
    <p:sldId id="400" r:id="rId11"/>
  </p:sldIdLst>
  <p:sldSz cx="12190413" cy="6859588"/>
  <p:notesSz cx="6858000" cy="9144000"/>
  <p:embeddedFontLst>
    <p:embeddedFont>
      <p:font typeface="Inter-Regular" panose="020B0604020202020204" charset="0"/>
      <p:regular r:id="rId14"/>
      <p:bold r:id="rId15"/>
    </p:embeddedFont>
    <p:embeddedFont>
      <p:font typeface="맑은 고딕" panose="020B0503020000020004" pitchFamily="34" charset="-127"/>
      <p:regular r:id="rId16"/>
      <p:bold r:id="rId17"/>
    </p:embeddedFont>
    <p:embeddedFont>
      <p:font typeface="굴림체" panose="02000000000000000000" charset="-127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44B5C2"/>
    <a:srgbClr val="088F9E"/>
    <a:srgbClr val="E2F4F6"/>
    <a:srgbClr val="CCEAEE"/>
    <a:srgbClr val="C5E7ED"/>
    <a:srgbClr val="009DD9"/>
    <a:srgbClr val="0F6FC6"/>
    <a:srgbClr val="ED7D31"/>
    <a:srgbClr val="9D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58" d="100"/>
          <a:sy n="58" d="100"/>
        </p:scale>
        <p:origin x="952" y="5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Biomethane injection into the EU-27 gas network (</a:t>
            </a:r>
            <a:r>
              <a:rPr lang="en-US" dirty="0" err="1"/>
              <a:t>bcm</a:t>
            </a:r>
            <a:r>
              <a:rPr lang="en-US" dirty="0"/>
              <a:t>/y)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Tabelle1!$B$6</c:f>
              <c:strCache>
                <c:ptCount val="1"/>
                <c:pt idx="0">
                  <c:v>Biomethaneinspeisung (bcm) EU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C5-42BF-9E6B-1283771458D8}"/>
              </c:ext>
            </c:extLst>
          </c:dPt>
          <c:cat>
            <c:numRef>
              <c:f>Tabelle1!$C$3:$V$3</c:f>
              <c:numCache>
                <c:formatCode>General</c:formatCode>
                <c:ptCount val="2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</c:numCache>
            </c:numRef>
          </c:cat>
          <c:val>
            <c:numRef>
              <c:f>Tabelle1!$C$6:$V$6</c:f>
              <c:numCache>
                <c:formatCode>General</c:formatCode>
                <c:ptCount val="20"/>
                <c:pt idx="0">
                  <c:v>0.5</c:v>
                </c:pt>
                <c:pt idx="1">
                  <c:v>0.7</c:v>
                </c:pt>
                <c:pt idx="2">
                  <c:v>0.9</c:v>
                </c:pt>
                <c:pt idx="3">
                  <c:v>1</c:v>
                </c:pt>
                <c:pt idx="4">
                  <c:v>1.1000000000000001</c:v>
                </c:pt>
                <c:pt idx="5">
                  <c:v>1.3</c:v>
                </c:pt>
                <c:pt idx="6">
                  <c:v>1.5</c:v>
                </c:pt>
                <c:pt idx="7">
                  <c:v>1.6</c:v>
                </c:pt>
                <c:pt idx="8">
                  <c:v>1.8</c:v>
                </c:pt>
                <c:pt idx="9">
                  <c:v>2.4</c:v>
                </c:pt>
                <c:pt idx="10">
                  <c:v>2.8</c:v>
                </c:pt>
                <c:pt idx="11">
                  <c:v>3.4</c:v>
                </c:pt>
                <c:pt idx="12">
                  <c:v>4.0999999999999996</c:v>
                </c:pt>
                <c:pt idx="13">
                  <c:v>4.3</c:v>
                </c:pt>
                <c:pt idx="19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C5-42BF-9E6B-128377145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817467935"/>
        <c:axId val="1817468415"/>
      </c:barChart>
      <c:catAx>
        <c:axId val="1817467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468415"/>
        <c:crosses val="autoZero"/>
        <c:auto val="1"/>
        <c:lblAlgn val="ctr"/>
        <c:lblOffset val="100"/>
        <c:noMultiLvlLbl val="0"/>
      </c:catAx>
      <c:valAx>
        <c:axId val="1817468415"/>
        <c:scaling>
          <c:orientation val="minMax"/>
          <c:max val="35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467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9/16/2026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ingrid.aggm.at/" TargetMode="External"/><Relationship Id="rId5" Type="http://schemas.openxmlformats.org/officeDocument/2006/relationships/hyperlink" Target="https://sig.las.aws.terega.fr/portal/apps/webappviewer/index.html?id=5abef26e6eba4603b8550e6786f586ca" TargetMode="External"/><Relationship Id="rId4" Type="http://schemas.openxmlformats.org/officeDocument/2006/relationships/hyperlink" Target="https://www.natrangroupe.com/en/you-are/customer/producer/right-to-injection-and-reverse-flow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3366112"/>
            <a:ext cx="7478316" cy="201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Enabling the injection biomethane</a:t>
            </a:r>
            <a:b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into the European gas network</a:t>
            </a:r>
          </a:p>
          <a:p>
            <a:endParaRPr lang="en-US" sz="36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Markus Krug, E-Control and CEER</a:t>
            </a:r>
            <a:endParaRPr lang="en-US" sz="20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0168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5b	 24/09/2026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CEER Report on Biomethane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806936" y="1277931"/>
            <a:ext cx="4446511" cy="3523721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Case </a:t>
            </a:r>
            <a:r>
              <a:rPr lang="de-DE" dirty="0" err="1"/>
              <a:t>studies</a:t>
            </a:r>
            <a:r>
              <a:rPr lang="de-DE" dirty="0"/>
              <a:t> </a:t>
            </a:r>
            <a:r>
              <a:rPr lang="de-DE" dirty="0" err="1"/>
              <a:t>covering</a:t>
            </a:r>
            <a:r>
              <a:rPr lang="de-DE" dirty="0"/>
              <a:t> 9 countries</a:t>
            </a:r>
          </a:p>
          <a:p>
            <a:pPr lvl="1"/>
            <a:r>
              <a:rPr lang="de-DE" dirty="0"/>
              <a:t>Austria</a:t>
            </a:r>
          </a:p>
          <a:p>
            <a:pPr lvl="1"/>
            <a:r>
              <a:rPr lang="de-DE" dirty="0" err="1"/>
              <a:t>Belgium</a:t>
            </a:r>
            <a:endParaRPr lang="de-DE" dirty="0"/>
          </a:p>
          <a:p>
            <a:pPr lvl="1"/>
            <a:r>
              <a:rPr lang="de-DE" dirty="0" err="1"/>
              <a:t>Czechia</a:t>
            </a:r>
            <a:endParaRPr lang="de-DE" dirty="0"/>
          </a:p>
          <a:p>
            <a:pPr lvl="1"/>
            <a:r>
              <a:rPr lang="de-DE" dirty="0"/>
              <a:t>Denmark</a:t>
            </a:r>
          </a:p>
          <a:p>
            <a:pPr lvl="1"/>
            <a:r>
              <a:rPr lang="de-DE" dirty="0"/>
              <a:t>France</a:t>
            </a:r>
          </a:p>
          <a:p>
            <a:pPr lvl="1"/>
            <a:r>
              <a:rPr lang="de-DE" dirty="0"/>
              <a:t>Germany</a:t>
            </a:r>
          </a:p>
          <a:p>
            <a:pPr lvl="1"/>
            <a:r>
              <a:rPr lang="de-DE" dirty="0" err="1"/>
              <a:t>Italy</a:t>
            </a:r>
            <a:endParaRPr lang="de-DE" dirty="0"/>
          </a:p>
          <a:p>
            <a:pPr lvl="1"/>
            <a:r>
              <a:rPr lang="de-DE" dirty="0"/>
              <a:t>Latvia</a:t>
            </a:r>
          </a:p>
          <a:p>
            <a:pPr lvl="1"/>
            <a:r>
              <a:rPr lang="de-DE" dirty="0"/>
              <a:t>Portugal</a:t>
            </a:r>
          </a:p>
          <a:p>
            <a:pPr lvl="1"/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138F9BE-E62C-80F6-0B0F-3F5D9D795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45" y="1230241"/>
            <a:ext cx="3326106" cy="4706860"/>
          </a:xfrm>
          <a:prstGeom prst="rect">
            <a:avLst/>
          </a:prstGeom>
        </p:spPr>
      </p:pic>
      <p:grpSp>
        <p:nvGrpSpPr>
          <p:cNvPr id="4" name="Gruppierung 1">
            <a:extLst>
              <a:ext uri="{FF2B5EF4-FFF2-40B4-BE49-F238E27FC236}">
                <a16:creationId xmlns:a16="http://schemas.microsoft.com/office/drawing/2014/main" id="{B5F004CD-0673-32E9-2B17-04A62D6B2544}"/>
              </a:ext>
            </a:extLst>
          </p:cNvPr>
          <p:cNvGrpSpPr/>
          <p:nvPr/>
        </p:nvGrpSpPr>
        <p:grpSpPr>
          <a:xfrm>
            <a:off x="6971781" y="1129846"/>
            <a:ext cx="5128982" cy="5232382"/>
            <a:chOff x="2832560" y="0"/>
            <a:chExt cx="3519487" cy="3914775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29B224B-10C3-387B-C41A-73861799765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196097" y="2559050"/>
              <a:ext cx="911225" cy="839787"/>
            </a:xfrm>
            <a:custGeom>
              <a:avLst/>
              <a:gdLst>
                <a:gd name="T0" fmla="*/ 2137 w 548"/>
                <a:gd name="T1" fmla="*/ 1240 h 542"/>
                <a:gd name="T2" fmla="*/ 2099 w 548"/>
                <a:gd name="T3" fmla="*/ 1402 h 542"/>
                <a:gd name="T4" fmla="*/ 2053 w 548"/>
                <a:gd name="T5" fmla="*/ 1360 h 542"/>
                <a:gd name="T6" fmla="*/ 2005 w 548"/>
                <a:gd name="T7" fmla="*/ 1329 h 542"/>
                <a:gd name="T8" fmla="*/ 1997 w 548"/>
                <a:gd name="T9" fmla="*/ 1297 h 542"/>
                <a:gd name="T10" fmla="*/ 2053 w 548"/>
                <a:gd name="T11" fmla="*/ 1231 h 542"/>
                <a:gd name="T12" fmla="*/ 2114 w 548"/>
                <a:gd name="T13" fmla="*/ 1217 h 542"/>
                <a:gd name="T14" fmla="*/ 428 w 548"/>
                <a:gd name="T15" fmla="*/ 1135 h 542"/>
                <a:gd name="T16" fmla="*/ 535 w 548"/>
                <a:gd name="T17" fmla="*/ 941 h 542"/>
                <a:gd name="T18" fmla="*/ 581 w 548"/>
                <a:gd name="T19" fmla="*/ 863 h 542"/>
                <a:gd name="T20" fmla="*/ 535 w 548"/>
                <a:gd name="T21" fmla="*/ 808 h 542"/>
                <a:gd name="T22" fmla="*/ 510 w 548"/>
                <a:gd name="T23" fmla="*/ 704 h 542"/>
                <a:gd name="T24" fmla="*/ 400 w 548"/>
                <a:gd name="T25" fmla="*/ 601 h 542"/>
                <a:gd name="T26" fmla="*/ 320 w 548"/>
                <a:gd name="T27" fmla="*/ 531 h 542"/>
                <a:gd name="T28" fmla="*/ 138 w 548"/>
                <a:gd name="T29" fmla="*/ 503 h 542"/>
                <a:gd name="T30" fmla="*/ 16 w 548"/>
                <a:gd name="T31" fmla="*/ 465 h 542"/>
                <a:gd name="T32" fmla="*/ 56 w 548"/>
                <a:gd name="T33" fmla="*/ 424 h 542"/>
                <a:gd name="T34" fmla="*/ 0 w 548"/>
                <a:gd name="T35" fmla="*/ 387 h 542"/>
                <a:gd name="T36" fmla="*/ 134 w 548"/>
                <a:gd name="T37" fmla="*/ 374 h 542"/>
                <a:gd name="T38" fmla="*/ 249 w 548"/>
                <a:gd name="T39" fmla="*/ 343 h 542"/>
                <a:gd name="T40" fmla="*/ 382 w 548"/>
                <a:gd name="T41" fmla="*/ 383 h 542"/>
                <a:gd name="T42" fmla="*/ 502 w 548"/>
                <a:gd name="T43" fmla="*/ 366 h 542"/>
                <a:gd name="T44" fmla="*/ 473 w 548"/>
                <a:gd name="T45" fmla="*/ 288 h 542"/>
                <a:gd name="T46" fmla="*/ 525 w 548"/>
                <a:gd name="T47" fmla="*/ 243 h 542"/>
                <a:gd name="T48" fmla="*/ 689 w 548"/>
                <a:gd name="T49" fmla="*/ 281 h 542"/>
                <a:gd name="T50" fmla="*/ 746 w 548"/>
                <a:gd name="T51" fmla="*/ 217 h 542"/>
                <a:gd name="T52" fmla="*/ 950 w 548"/>
                <a:gd name="T53" fmla="*/ 134 h 542"/>
                <a:gd name="T54" fmla="*/ 1083 w 548"/>
                <a:gd name="T55" fmla="*/ 2 h 542"/>
                <a:gd name="T56" fmla="*/ 1160 w 548"/>
                <a:gd name="T57" fmla="*/ 56 h 542"/>
                <a:gd name="T58" fmla="*/ 1260 w 548"/>
                <a:gd name="T59" fmla="*/ 91 h 542"/>
                <a:gd name="T60" fmla="*/ 1340 w 548"/>
                <a:gd name="T61" fmla="*/ 151 h 542"/>
                <a:gd name="T62" fmla="*/ 1417 w 548"/>
                <a:gd name="T63" fmla="*/ 177 h 542"/>
                <a:gd name="T64" fmla="*/ 1450 w 548"/>
                <a:gd name="T65" fmla="*/ 200 h 542"/>
                <a:gd name="T66" fmla="*/ 1591 w 548"/>
                <a:gd name="T67" fmla="*/ 240 h 542"/>
                <a:gd name="T68" fmla="*/ 1717 w 548"/>
                <a:gd name="T69" fmla="*/ 273 h 542"/>
                <a:gd name="T70" fmla="*/ 1819 w 548"/>
                <a:gd name="T71" fmla="*/ 296 h 542"/>
                <a:gd name="T72" fmla="*/ 1943 w 548"/>
                <a:gd name="T73" fmla="*/ 327 h 542"/>
                <a:gd name="T74" fmla="*/ 1849 w 548"/>
                <a:gd name="T75" fmla="*/ 462 h 542"/>
                <a:gd name="T76" fmla="*/ 1783 w 548"/>
                <a:gd name="T77" fmla="*/ 549 h 542"/>
                <a:gd name="T78" fmla="*/ 1760 w 548"/>
                <a:gd name="T79" fmla="*/ 569 h 542"/>
                <a:gd name="T80" fmla="*/ 1674 w 548"/>
                <a:gd name="T81" fmla="*/ 647 h 542"/>
                <a:gd name="T82" fmla="*/ 1612 w 548"/>
                <a:gd name="T83" fmla="*/ 735 h 542"/>
                <a:gd name="T84" fmla="*/ 1760 w 548"/>
                <a:gd name="T85" fmla="*/ 770 h 542"/>
                <a:gd name="T86" fmla="*/ 1769 w 548"/>
                <a:gd name="T87" fmla="*/ 859 h 542"/>
                <a:gd name="T88" fmla="*/ 1760 w 548"/>
                <a:gd name="T89" fmla="*/ 921 h 542"/>
                <a:gd name="T90" fmla="*/ 1803 w 548"/>
                <a:gd name="T91" fmla="*/ 1019 h 542"/>
                <a:gd name="T92" fmla="*/ 1819 w 548"/>
                <a:gd name="T93" fmla="*/ 1086 h 542"/>
                <a:gd name="T94" fmla="*/ 1591 w 548"/>
                <a:gd name="T95" fmla="*/ 1179 h 542"/>
                <a:gd name="T96" fmla="*/ 1436 w 548"/>
                <a:gd name="T97" fmla="*/ 1133 h 542"/>
                <a:gd name="T98" fmla="*/ 1238 w 548"/>
                <a:gd name="T99" fmla="*/ 1135 h 542"/>
                <a:gd name="T100" fmla="*/ 1184 w 548"/>
                <a:gd name="T101" fmla="*/ 1265 h 542"/>
                <a:gd name="T102" fmla="*/ 1041 w 548"/>
                <a:gd name="T103" fmla="*/ 1263 h 542"/>
                <a:gd name="T104" fmla="*/ 963 w 548"/>
                <a:gd name="T105" fmla="*/ 1256 h 542"/>
                <a:gd name="T106" fmla="*/ 829 w 548"/>
                <a:gd name="T107" fmla="*/ 1209 h 542"/>
                <a:gd name="T108" fmla="*/ 746 w 548"/>
                <a:gd name="T109" fmla="*/ 1225 h 542"/>
                <a:gd name="T110" fmla="*/ 649 w 548"/>
                <a:gd name="T111" fmla="*/ 1209 h 542"/>
                <a:gd name="T112" fmla="*/ 510 w 548"/>
                <a:gd name="T113" fmla="*/ 1174 h 542"/>
                <a:gd name="T114" fmla="*/ 493 w 548"/>
                <a:gd name="T115" fmla="*/ 1146 h 54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48"/>
                <a:gd name="T175" fmla="*/ 0 h 542"/>
                <a:gd name="T176" fmla="*/ 548 w 548"/>
                <a:gd name="T177" fmla="*/ 542 h 54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48" h="542">
                  <a:moveTo>
                    <a:pt x="542" y="456"/>
                  </a:moveTo>
                  <a:lnTo>
                    <a:pt x="544" y="460"/>
                  </a:lnTo>
                  <a:lnTo>
                    <a:pt x="546" y="468"/>
                  </a:lnTo>
                  <a:lnTo>
                    <a:pt x="544" y="478"/>
                  </a:lnTo>
                  <a:lnTo>
                    <a:pt x="546" y="480"/>
                  </a:lnTo>
                  <a:lnTo>
                    <a:pt x="548" y="488"/>
                  </a:lnTo>
                  <a:lnTo>
                    <a:pt x="546" y="506"/>
                  </a:lnTo>
                  <a:lnTo>
                    <a:pt x="542" y="514"/>
                  </a:lnTo>
                  <a:lnTo>
                    <a:pt x="540" y="530"/>
                  </a:lnTo>
                  <a:lnTo>
                    <a:pt x="536" y="542"/>
                  </a:lnTo>
                  <a:lnTo>
                    <a:pt x="530" y="540"/>
                  </a:lnTo>
                  <a:lnTo>
                    <a:pt x="530" y="536"/>
                  </a:lnTo>
                  <a:lnTo>
                    <a:pt x="522" y="534"/>
                  </a:lnTo>
                  <a:lnTo>
                    <a:pt x="518" y="530"/>
                  </a:lnTo>
                  <a:lnTo>
                    <a:pt x="524" y="526"/>
                  </a:lnTo>
                  <a:lnTo>
                    <a:pt x="522" y="524"/>
                  </a:lnTo>
                  <a:lnTo>
                    <a:pt x="514" y="522"/>
                  </a:lnTo>
                  <a:lnTo>
                    <a:pt x="518" y="514"/>
                  </a:lnTo>
                  <a:lnTo>
                    <a:pt x="516" y="512"/>
                  </a:lnTo>
                  <a:lnTo>
                    <a:pt x="512" y="514"/>
                  </a:lnTo>
                  <a:lnTo>
                    <a:pt x="512" y="510"/>
                  </a:lnTo>
                  <a:lnTo>
                    <a:pt x="516" y="506"/>
                  </a:lnTo>
                  <a:lnTo>
                    <a:pt x="514" y="504"/>
                  </a:lnTo>
                  <a:lnTo>
                    <a:pt x="510" y="502"/>
                  </a:lnTo>
                  <a:lnTo>
                    <a:pt x="510" y="498"/>
                  </a:lnTo>
                  <a:lnTo>
                    <a:pt x="514" y="494"/>
                  </a:lnTo>
                  <a:lnTo>
                    <a:pt x="510" y="490"/>
                  </a:lnTo>
                  <a:lnTo>
                    <a:pt x="514" y="482"/>
                  </a:lnTo>
                  <a:lnTo>
                    <a:pt x="524" y="476"/>
                  </a:lnTo>
                  <a:lnTo>
                    <a:pt x="528" y="476"/>
                  </a:lnTo>
                  <a:lnTo>
                    <a:pt x="530" y="472"/>
                  </a:lnTo>
                  <a:lnTo>
                    <a:pt x="534" y="472"/>
                  </a:lnTo>
                  <a:lnTo>
                    <a:pt x="538" y="474"/>
                  </a:lnTo>
                  <a:lnTo>
                    <a:pt x="540" y="470"/>
                  </a:lnTo>
                  <a:lnTo>
                    <a:pt x="538" y="462"/>
                  </a:lnTo>
                  <a:lnTo>
                    <a:pt x="540" y="456"/>
                  </a:lnTo>
                  <a:lnTo>
                    <a:pt x="542" y="456"/>
                  </a:lnTo>
                  <a:close/>
                  <a:moveTo>
                    <a:pt x="110" y="440"/>
                  </a:moveTo>
                  <a:lnTo>
                    <a:pt x="116" y="438"/>
                  </a:lnTo>
                  <a:lnTo>
                    <a:pt x="124" y="428"/>
                  </a:lnTo>
                  <a:lnTo>
                    <a:pt x="132" y="372"/>
                  </a:lnTo>
                  <a:lnTo>
                    <a:pt x="140" y="372"/>
                  </a:lnTo>
                  <a:lnTo>
                    <a:pt x="136" y="364"/>
                  </a:lnTo>
                  <a:lnTo>
                    <a:pt x="132" y="370"/>
                  </a:lnTo>
                  <a:lnTo>
                    <a:pt x="134" y="342"/>
                  </a:lnTo>
                  <a:lnTo>
                    <a:pt x="138" y="322"/>
                  </a:lnTo>
                  <a:lnTo>
                    <a:pt x="140" y="326"/>
                  </a:lnTo>
                  <a:lnTo>
                    <a:pt x="148" y="334"/>
                  </a:lnTo>
                  <a:lnTo>
                    <a:pt x="152" y="342"/>
                  </a:lnTo>
                  <a:lnTo>
                    <a:pt x="156" y="348"/>
                  </a:lnTo>
                  <a:lnTo>
                    <a:pt x="150" y="332"/>
                  </a:lnTo>
                  <a:lnTo>
                    <a:pt x="140" y="318"/>
                  </a:lnTo>
                  <a:lnTo>
                    <a:pt x="136" y="312"/>
                  </a:lnTo>
                  <a:lnTo>
                    <a:pt x="136" y="306"/>
                  </a:lnTo>
                  <a:lnTo>
                    <a:pt x="142" y="294"/>
                  </a:lnTo>
                  <a:lnTo>
                    <a:pt x="138" y="284"/>
                  </a:lnTo>
                  <a:lnTo>
                    <a:pt x="136" y="278"/>
                  </a:lnTo>
                  <a:lnTo>
                    <a:pt x="130" y="272"/>
                  </a:lnTo>
                  <a:lnTo>
                    <a:pt x="118" y="270"/>
                  </a:lnTo>
                  <a:lnTo>
                    <a:pt x="108" y="256"/>
                  </a:lnTo>
                  <a:lnTo>
                    <a:pt x="102" y="248"/>
                  </a:lnTo>
                  <a:lnTo>
                    <a:pt x="106" y="236"/>
                  </a:lnTo>
                  <a:lnTo>
                    <a:pt x="102" y="232"/>
                  </a:lnTo>
                  <a:lnTo>
                    <a:pt x="96" y="228"/>
                  </a:lnTo>
                  <a:lnTo>
                    <a:pt x="88" y="226"/>
                  </a:lnTo>
                  <a:lnTo>
                    <a:pt x="84" y="220"/>
                  </a:lnTo>
                  <a:lnTo>
                    <a:pt x="88" y="210"/>
                  </a:lnTo>
                  <a:lnTo>
                    <a:pt x="82" y="206"/>
                  </a:lnTo>
                  <a:lnTo>
                    <a:pt x="74" y="212"/>
                  </a:lnTo>
                  <a:lnTo>
                    <a:pt x="66" y="204"/>
                  </a:lnTo>
                  <a:lnTo>
                    <a:pt x="52" y="198"/>
                  </a:lnTo>
                  <a:lnTo>
                    <a:pt x="40" y="194"/>
                  </a:lnTo>
                  <a:lnTo>
                    <a:pt x="36" y="194"/>
                  </a:lnTo>
                  <a:lnTo>
                    <a:pt x="32" y="188"/>
                  </a:lnTo>
                  <a:lnTo>
                    <a:pt x="16" y="192"/>
                  </a:lnTo>
                  <a:lnTo>
                    <a:pt x="14" y="186"/>
                  </a:lnTo>
                  <a:lnTo>
                    <a:pt x="10" y="182"/>
                  </a:lnTo>
                  <a:lnTo>
                    <a:pt x="4" y="180"/>
                  </a:lnTo>
                  <a:lnTo>
                    <a:pt x="2" y="178"/>
                  </a:lnTo>
                  <a:lnTo>
                    <a:pt x="18" y="176"/>
                  </a:lnTo>
                  <a:lnTo>
                    <a:pt x="16" y="170"/>
                  </a:lnTo>
                  <a:lnTo>
                    <a:pt x="6" y="168"/>
                  </a:lnTo>
                  <a:lnTo>
                    <a:pt x="14" y="164"/>
                  </a:lnTo>
                  <a:lnTo>
                    <a:pt x="16" y="160"/>
                  </a:lnTo>
                  <a:lnTo>
                    <a:pt x="12" y="160"/>
                  </a:lnTo>
                  <a:lnTo>
                    <a:pt x="6" y="160"/>
                  </a:lnTo>
                  <a:lnTo>
                    <a:pt x="0" y="162"/>
                  </a:lnTo>
                  <a:lnTo>
                    <a:pt x="0" y="150"/>
                  </a:lnTo>
                  <a:lnTo>
                    <a:pt x="6" y="150"/>
                  </a:lnTo>
                  <a:lnTo>
                    <a:pt x="10" y="146"/>
                  </a:lnTo>
                  <a:lnTo>
                    <a:pt x="20" y="144"/>
                  </a:lnTo>
                  <a:lnTo>
                    <a:pt x="30" y="140"/>
                  </a:lnTo>
                  <a:lnTo>
                    <a:pt x="34" y="144"/>
                  </a:lnTo>
                  <a:lnTo>
                    <a:pt x="36" y="140"/>
                  </a:lnTo>
                  <a:lnTo>
                    <a:pt x="44" y="142"/>
                  </a:lnTo>
                  <a:lnTo>
                    <a:pt x="46" y="136"/>
                  </a:lnTo>
                  <a:lnTo>
                    <a:pt x="52" y="134"/>
                  </a:lnTo>
                  <a:lnTo>
                    <a:pt x="64" y="132"/>
                  </a:lnTo>
                  <a:lnTo>
                    <a:pt x="72" y="142"/>
                  </a:lnTo>
                  <a:lnTo>
                    <a:pt x="76" y="148"/>
                  </a:lnTo>
                  <a:lnTo>
                    <a:pt x="82" y="150"/>
                  </a:lnTo>
                  <a:lnTo>
                    <a:pt x="94" y="144"/>
                  </a:lnTo>
                  <a:lnTo>
                    <a:pt x="98" y="148"/>
                  </a:lnTo>
                  <a:lnTo>
                    <a:pt x="104" y="144"/>
                  </a:lnTo>
                  <a:lnTo>
                    <a:pt x="112" y="142"/>
                  </a:lnTo>
                  <a:lnTo>
                    <a:pt x="112" y="146"/>
                  </a:lnTo>
                  <a:lnTo>
                    <a:pt x="122" y="144"/>
                  </a:lnTo>
                  <a:lnTo>
                    <a:pt x="128" y="142"/>
                  </a:lnTo>
                  <a:lnTo>
                    <a:pt x="122" y="138"/>
                  </a:lnTo>
                  <a:lnTo>
                    <a:pt x="122" y="132"/>
                  </a:lnTo>
                  <a:lnTo>
                    <a:pt x="124" y="122"/>
                  </a:lnTo>
                  <a:lnTo>
                    <a:pt x="122" y="110"/>
                  </a:lnTo>
                  <a:lnTo>
                    <a:pt x="120" y="112"/>
                  </a:lnTo>
                  <a:lnTo>
                    <a:pt x="110" y="94"/>
                  </a:lnTo>
                  <a:lnTo>
                    <a:pt x="108" y="82"/>
                  </a:lnTo>
                  <a:lnTo>
                    <a:pt x="124" y="86"/>
                  </a:lnTo>
                  <a:lnTo>
                    <a:pt x="136" y="84"/>
                  </a:lnTo>
                  <a:lnTo>
                    <a:pt x="134" y="94"/>
                  </a:lnTo>
                  <a:lnTo>
                    <a:pt x="138" y="104"/>
                  </a:lnTo>
                  <a:lnTo>
                    <a:pt x="144" y="100"/>
                  </a:lnTo>
                  <a:lnTo>
                    <a:pt x="166" y="104"/>
                  </a:lnTo>
                  <a:lnTo>
                    <a:pt x="174" y="108"/>
                  </a:lnTo>
                  <a:lnTo>
                    <a:pt x="176" y="108"/>
                  </a:lnTo>
                  <a:lnTo>
                    <a:pt x="184" y="104"/>
                  </a:lnTo>
                  <a:lnTo>
                    <a:pt x="196" y="98"/>
                  </a:lnTo>
                  <a:lnTo>
                    <a:pt x="186" y="94"/>
                  </a:lnTo>
                  <a:lnTo>
                    <a:pt x="188" y="88"/>
                  </a:lnTo>
                  <a:lnTo>
                    <a:pt x="190" y="84"/>
                  </a:lnTo>
                  <a:lnTo>
                    <a:pt x="204" y="76"/>
                  </a:lnTo>
                  <a:lnTo>
                    <a:pt x="216" y="70"/>
                  </a:lnTo>
                  <a:lnTo>
                    <a:pt x="232" y="64"/>
                  </a:lnTo>
                  <a:lnTo>
                    <a:pt x="238" y="58"/>
                  </a:lnTo>
                  <a:lnTo>
                    <a:pt x="242" y="52"/>
                  </a:lnTo>
                  <a:lnTo>
                    <a:pt x="242" y="30"/>
                  </a:lnTo>
                  <a:lnTo>
                    <a:pt x="244" y="16"/>
                  </a:lnTo>
                  <a:lnTo>
                    <a:pt x="254" y="8"/>
                  </a:lnTo>
                  <a:lnTo>
                    <a:pt x="260" y="4"/>
                  </a:lnTo>
                  <a:lnTo>
                    <a:pt x="276" y="2"/>
                  </a:lnTo>
                  <a:lnTo>
                    <a:pt x="280" y="0"/>
                  </a:lnTo>
                  <a:lnTo>
                    <a:pt x="284" y="12"/>
                  </a:lnTo>
                  <a:lnTo>
                    <a:pt x="288" y="20"/>
                  </a:lnTo>
                  <a:lnTo>
                    <a:pt x="294" y="24"/>
                  </a:lnTo>
                  <a:lnTo>
                    <a:pt x="296" y="22"/>
                  </a:lnTo>
                  <a:lnTo>
                    <a:pt x="304" y="16"/>
                  </a:lnTo>
                  <a:lnTo>
                    <a:pt x="306" y="22"/>
                  </a:lnTo>
                  <a:lnTo>
                    <a:pt x="310" y="34"/>
                  </a:lnTo>
                  <a:lnTo>
                    <a:pt x="312" y="36"/>
                  </a:lnTo>
                  <a:lnTo>
                    <a:pt x="322" y="36"/>
                  </a:lnTo>
                  <a:lnTo>
                    <a:pt x="324" y="46"/>
                  </a:lnTo>
                  <a:lnTo>
                    <a:pt x="328" y="44"/>
                  </a:lnTo>
                  <a:lnTo>
                    <a:pt x="338" y="46"/>
                  </a:lnTo>
                  <a:lnTo>
                    <a:pt x="344" y="50"/>
                  </a:lnTo>
                  <a:lnTo>
                    <a:pt x="342" y="58"/>
                  </a:lnTo>
                  <a:lnTo>
                    <a:pt x="344" y="62"/>
                  </a:lnTo>
                  <a:lnTo>
                    <a:pt x="342" y="68"/>
                  </a:lnTo>
                  <a:lnTo>
                    <a:pt x="348" y="70"/>
                  </a:lnTo>
                  <a:lnTo>
                    <a:pt x="354" y="68"/>
                  </a:lnTo>
                  <a:lnTo>
                    <a:pt x="362" y="68"/>
                  </a:lnTo>
                  <a:lnTo>
                    <a:pt x="366" y="60"/>
                  </a:lnTo>
                  <a:lnTo>
                    <a:pt x="370" y="58"/>
                  </a:lnTo>
                  <a:lnTo>
                    <a:pt x="368" y="68"/>
                  </a:lnTo>
                  <a:lnTo>
                    <a:pt x="370" y="72"/>
                  </a:lnTo>
                  <a:lnTo>
                    <a:pt x="370" y="78"/>
                  </a:lnTo>
                  <a:lnTo>
                    <a:pt x="380" y="80"/>
                  </a:lnTo>
                  <a:lnTo>
                    <a:pt x="384" y="84"/>
                  </a:lnTo>
                  <a:lnTo>
                    <a:pt x="392" y="90"/>
                  </a:lnTo>
                  <a:lnTo>
                    <a:pt x="394" y="96"/>
                  </a:lnTo>
                  <a:lnTo>
                    <a:pt x="406" y="92"/>
                  </a:lnTo>
                  <a:lnTo>
                    <a:pt x="406" y="94"/>
                  </a:lnTo>
                  <a:lnTo>
                    <a:pt x="418" y="96"/>
                  </a:lnTo>
                  <a:lnTo>
                    <a:pt x="428" y="96"/>
                  </a:lnTo>
                  <a:lnTo>
                    <a:pt x="430" y="98"/>
                  </a:lnTo>
                  <a:lnTo>
                    <a:pt x="438" y="106"/>
                  </a:lnTo>
                  <a:lnTo>
                    <a:pt x="444" y="114"/>
                  </a:lnTo>
                  <a:lnTo>
                    <a:pt x="450" y="112"/>
                  </a:lnTo>
                  <a:lnTo>
                    <a:pt x="452" y="116"/>
                  </a:lnTo>
                  <a:lnTo>
                    <a:pt x="464" y="114"/>
                  </a:lnTo>
                  <a:lnTo>
                    <a:pt x="468" y="114"/>
                  </a:lnTo>
                  <a:lnTo>
                    <a:pt x="470" y="118"/>
                  </a:lnTo>
                  <a:lnTo>
                    <a:pt x="478" y="120"/>
                  </a:lnTo>
                  <a:lnTo>
                    <a:pt x="486" y="120"/>
                  </a:lnTo>
                  <a:lnTo>
                    <a:pt x="496" y="126"/>
                  </a:lnTo>
                  <a:lnTo>
                    <a:pt x="480" y="146"/>
                  </a:lnTo>
                  <a:lnTo>
                    <a:pt x="478" y="152"/>
                  </a:lnTo>
                  <a:lnTo>
                    <a:pt x="478" y="162"/>
                  </a:lnTo>
                  <a:lnTo>
                    <a:pt x="472" y="170"/>
                  </a:lnTo>
                  <a:lnTo>
                    <a:pt x="472" y="178"/>
                  </a:lnTo>
                  <a:lnTo>
                    <a:pt x="472" y="180"/>
                  </a:lnTo>
                  <a:lnTo>
                    <a:pt x="468" y="198"/>
                  </a:lnTo>
                  <a:lnTo>
                    <a:pt x="472" y="204"/>
                  </a:lnTo>
                  <a:lnTo>
                    <a:pt x="464" y="212"/>
                  </a:lnTo>
                  <a:lnTo>
                    <a:pt x="456" y="212"/>
                  </a:lnTo>
                  <a:lnTo>
                    <a:pt x="456" y="210"/>
                  </a:lnTo>
                  <a:lnTo>
                    <a:pt x="450" y="210"/>
                  </a:lnTo>
                  <a:lnTo>
                    <a:pt x="446" y="218"/>
                  </a:lnTo>
                  <a:lnTo>
                    <a:pt x="448" y="218"/>
                  </a:lnTo>
                  <a:lnTo>
                    <a:pt x="450" y="220"/>
                  </a:lnTo>
                  <a:lnTo>
                    <a:pt x="446" y="222"/>
                  </a:lnTo>
                  <a:lnTo>
                    <a:pt x="438" y="234"/>
                  </a:lnTo>
                  <a:lnTo>
                    <a:pt x="438" y="236"/>
                  </a:lnTo>
                  <a:lnTo>
                    <a:pt x="428" y="242"/>
                  </a:lnTo>
                  <a:lnTo>
                    <a:pt x="428" y="250"/>
                  </a:lnTo>
                  <a:lnTo>
                    <a:pt x="416" y="260"/>
                  </a:lnTo>
                  <a:lnTo>
                    <a:pt x="414" y="268"/>
                  </a:lnTo>
                  <a:lnTo>
                    <a:pt x="416" y="272"/>
                  </a:lnTo>
                  <a:lnTo>
                    <a:pt x="416" y="280"/>
                  </a:lnTo>
                  <a:lnTo>
                    <a:pt x="412" y="284"/>
                  </a:lnTo>
                  <a:lnTo>
                    <a:pt x="418" y="288"/>
                  </a:lnTo>
                  <a:lnTo>
                    <a:pt x="432" y="270"/>
                  </a:lnTo>
                  <a:lnTo>
                    <a:pt x="442" y="268"/>
                  </a:lnTo>
                  <a:lnTo>
                    <a:pt x="448" y="288"/>
                  </a:lnTo>
                  <a:lnTo>
                    <a:pt x="450" y="298"/>
                  </a:lnTo>
                  <a:lnTo>
                    <a:pt x="440" y="306"/>
                  </a:lnTo>
                  <a:lnTo>
                    <a:pt x="448" y="314"/>
                  </a:lnTo>
                  <a:lnTo>
                    <a:pt x="450" y="322"/>
                  </a:lnTo>
                  <a:lnTo>
                    <a:pt x="456" y="326"/>
                  </a:lnTo>
                  <a:lnTo>
                    <a:pt x="452" y="332"/>
                  </a:lnTo>
                  <a:lnTo>
                    <a:pt x="444" y="342"/>
                  </a:lnTo>
                  <a:lnTo>
                    <a:pt x="440" y="338"/>
                  </a:lnTo>
                  <a:lnTo>
                    <a:pt x="432" y="344"/>
                  </a:lnTo>
                  <a:lnTo>
                    <a:pt x="440" y="352"/>
                  </a:lnTo>
                  <a:lnTo>
                    <a:pt x="450" y="356"/>
                  </a:lnTo>
                  <a:lnTo>
                    <a:pt x="452" y="364"/>
                  </a:lnTo>
                  <a:lnTo>
                    <a:pt x="450" y="364"/>
                  </a:lnTo>
                  <a:lnTo>
                    <a:pt x="444" y="374"/>
                  </a:lnTo>
                  <a:lnTo>
                    <a:pt x="446" y="384"/>
                  </a:lnTo>
                  <a:lnTo>
                    <a:pt x="460" y="394"/>
                  </a:lnTo>
                  <a:lnTo>
                    <a:pt x="474" y="392"/>
                  </a:lnTo>
                  <a:lnTo>
                    <a:pt x="476" y="398"/>
                  </a:lnTo>
                  <a:lnTo>
                    <a:pt x="474" y="410"/>
                  </a:lnTo>
                  <a:lnTo>
                    <a:pt x="468" y="416"/>
                  </a:lnTo>
                  <a:lnTo>
                    <a:pt x="464" y="420"/>
                  </a:lnTo>
                  <a:lnTo>
                    <a:pt x="450" y="432"/>
                  </a:lnTo>
                  <a:lnTo>
                    <a:pt x="434" y="448"/>
                  </a:lnTo>
                  <a:lnTo>
                    <a:pt x="426" y="450"/>
                  </a:lnTo>
                  <a:lnTo>
                    <a:pt x="420" y="452"/>
                  </a:lnTo>
                  <a:lnTo>
                    <a:pt x="406" y="456"/>
                  </a:lnTo>
                  <a:lnTo>
                    <a:pt x="400" y="454"/>
                  </a:lnTo>
                  <a:lnTo>
                    <a:pt x="392" y="450"/>
                  </a:lnTo>
                  <a:lnTo>
                    <a:pt x="378" y="438"/>
                  </a:lnTo>
                  <a:lnTo>
                    <a:pt x="372" y="436"/>
                  </a:lnTo>
                  <a:lnTo>
                    <a:pt x="366" y="438"/>
                  </a:lnTo>
                  <a:lnTo>
                    <a:pt x="362" y="440"/>
                  </a:lnTo>
                  <a:lnTo>
                    <a:pt x="352" y="438"/>
                  </a:lnTo>
                  <a:lnTo>
                    <a:pt x="340" y="430"/>
                  </a:lnTo>
                  <a:lnTo>
                    <a:pt x="330" y="432"/>
                  </a:lnTo>
                  <a:lnTo>
                    <a:pt x="316" y="440"/>
                  </a:lnTo>
                  <a:lnTo>
                    <a:pt x="310" y="446"/>
                  </a:lnTo>
                  <a:lnTo>
                    <a:pt x="300" y="458"/>
                  </a:lnTo>
                  <a:lnTo>
                    <a:pt x="298" y="468"/>
                  </a:lnTo>
                  <a:lnTo>
                    <a:pt x="300" y="480"/>
                  </a:lnTo>
                  <a:lnTo>
                    <a:pt x="302" y="490"/>
                  </a:lnTo>
                  <a:lnTo>
                    <a:pt x="296" y="486"/>
                  </a:lnTo>
                  <a:lnTo>
                    <a:pt x="282" y="490"/>
                  </a:lnTo>
                  <a:lnTo>
                    <a:pt x="282" y="494"/>
                  </a:lnTo>
                  <a:lnTo>
                    <a:pt x="274" y="492"/>
                  </a:lnTo>
                  <a:lnTo>
                    <a:pt x="266" y="488"/>
                  </a:lnTo>
                  <a:lnTo>
                    <a:pt x="260" y="492"/>
                  </a:lnTo>
                  <a:lnTo>
                    <a:pt x="256" y="492"/>
                  </a:lnTo>
                  <a:lnTo>
                    <a:pt x="254" y="488"/>
                  </a:lnTo>
                  <a:lnTo>
                    <a:pt x="248" y="486"/>
                  </a:lnTo>
                  <a:lnTo>
                    <a:pt x="246" y="486"/>
                  </a:lnTo>
                  <a:lnTo>
                    <a:pt x="238" y="488"/>
                  </a:lnTo>
                  <a:lnTo>
                    <a:pt x="236" y="486"/>
                  </a:lnTo>
                  <a:lnTo>
                    <a:pt x="234" y="480"/>
                  </a:lnTo>
                  <a:lnTo>
                    <a:pt x="234" y="476"/>
                  </a:lnTo>
                  <a:lnTo>
                    <a:pt x="212" y="468"/>
                  </a:lnTo>
                  <a:lnTo>
                    <a:pt x="206" y="468"/>
                  </a:lnTo>
                  <a:lnTo>
                    <a:pt x="206" y="476"/>
                  </a:lnTo>
                  <a:lnTo>
                    <a:pt x="196" y="476"/>
                  </a:lnTo>
                  <a:lnTo>
                    <a:pt x="190" y="476"/>
                  </a:lnTo>
                  <a:lnTo>
                    <a:pt x="190" y="474"/>
                  </a:lnTo>
                  <a:lnTo>
                    <a:pt x="176" y="474"/>
                  </a:lnTo>
                  <a:lnTo>
                    <a:pt x="176" y="472"/>
                  </a:lnTo>
                  <a:lnTo>
                    <a:pt x="174" y="470"/>
                  </a:lnTo>
                  <a:lnTo>
                    <a:pt x="168" y="468"/>
                  </a:lnTo>
                  <a:lnTo>
                    <a:pt x="166" y="468"/>
                  </a:lnTo>
                  <a:lnTo>
                    <a:pt x="160" y="468"/>
                  </a:lnTo>
                  <a:lnTo>
                    <a:pt x="160" y="470"/>
                  </a:lnTo>
                  <a:lnTo>
                    <a:pt x="150" y="460"/>
                  </a:lnTo>
                  <a:lnTo>
                    <a:pt x="148" y="462"/>
                  </a:lnTo>
                  <a:lnTo>
                    <a:pt x="130" y="454"/>
                  </a:lnTo>
                  <a:lnTo>
                    <a:pt x="128" y="456"/>
                  </a:lnTo>
                  <a:lnTo>
                    <a:pt x="124" y="456"/>
                  </a:lnTo>
                  <a:lnTo>
                    <a:pt x="124" y="454"/>
                  </a:lnTo>
                  <a:lnTo>
                    <a:pt x="126" y="448"/>
                  </a:lnTo>
                  <a:lnTo>
                    <a:pt x="126" y="444"/>
                  </a:lnTo>
                  <a:lnTo>
                    <a:pt x="118" y="446"/>
                  </a:lnTo>
                  <a:lnTo>
                    <a:pt x="110" y="440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85FA0CBB-3BB7-9930-A858-AB5C8D700AC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5158247" y="3344862"/>
              <a:ext cx="1193800" cy="473075"/>
            </a:xfrm>
            <a:custGeom>
              <a:avLst/>
              <a:gdLst>
                <a:gd name="T0" fmla="*/ 2698 w 720"/>
                <a:gd name="T1" fmla="*/ 650 h 306"/>
                <a:gd name="T2" fmla="*/ 2635 w 720"/>
                <a:gd name="T3" fmla="*/ 620 h 306"/>
                <a:gd name="T4" fmla="*/ 2482 w 720"/>
                <a:gd name="T5" fmla="*/ 610 h 306"/>
                <a:gd name="T6" fmla="*/ 2419 w 720"/>
                <a:gd name="T7" fmla="*/ 620 h 306"/>
                <a:gd name="T8" fmla="*/ 2165 w 720"/>
                <a:gd name="T9" fmla="*/ 647 h 306"/>
                <a:gd name="T10" fmla="*/ 1819 w 720"/>
                <a:gd name="T11" fmla="*/ 667 h 306"/>
                <a:gd name="T12" fmla="*/ 1590 w 720"/>
                <a:gd name="T13" fmla="*/ 682 h 306"/>
                <a:gd name="T14" fmla="*/ 1587 w 720"/>
                <a:gd name="T15" fmla="*/ 743 h 306"/>
                <a:gd name="T16" fmla="*/ 1501 w 720"/>
                <a:gd name="T17" fmla="*/ 784 h 306"/>
                <a:gd name="T18" fmla="*/ 1439 w 720"/>
                <a:gd name="T19" fmla="*/ 738 h 306"/>
                <a:gd name="T20" fmla="*/ 1478 w 720"/>
                <a:gd name="T21" fmla="*/ 679 h 306"/>
                <a:gd name="T22" fmla="*/ 1416 w 720"/>
                <a:gd name="T23" fmla="*/ 705 h 306"/>
                <a:gd name="T24" fmla="*/ 1367 w 720"/>
                <a:gd name="T25" fmla="*/ 718 h 306"/>
                <a:gd name="T26" fmla="*/ 1198 w 720"/>
                <a:gd name="T27" fmla="*/ 718 h 306"/>
                <a:gd name="T28" fmla="*/ 1160 w 720"/>
                <a:gd name="T29" fmla="*/ 759 h 306"/>
                <a:gd name="T30" fmla="*/ 981 w 720"/>
                <a:gd name="T31" fmla="*/ 764 h 306"/>
                <a:gd name="T32" fmla="*/ 679 w 720"/>
                <a:gd name="T33" fmla="*/ 672 h 306"/>
                <a:gd name="T34" fmla="*/ 633 w 720"/>
                <a:gd name="T35" fmla="*/ 752 h 306"/>
                <a:gd name="T36" fmla="*/ 441 w 720"/>
                <a:gd name="T37" fmla="*/ 682 h 306"/>
                <a:gd name="T38" fmla="*/ 279 w 720"/>
                <a:gd name="T39" fmla="*/ 682 h 306"/>
                <a:gd name="T40" fmla="*/ 194 w 720"/>
                <a:gd name="T41" fmla="*/ 650 h 306"/>
                <a:gd name="T42" fmla="*/ 169 w 720"/>
                <a:gd name="T43" fmla="*/ 603 h 306"/>
                <a:gd name="T44" fmla="*/ 138 w 720"/>
                <a:gd name="T45" fmla="*/ 529 h 306"/>
                <a:gd name="T46" fmla="*/ 70 w 720"/>
                <a:gd name="T47" fmla="*/ 462 h 306"/>
                <a:gd name="T48" fmla="*/ 124 w 720"/>
                <a:gd name="T49" fmla="*/ 449 h 306"/>
                <a:gd name="T50" fmla="*/ 148 w 720"/>
                <a:gd name="T51" fmla="*/ 411 h 306"/>
                <a:gd name="T52" fmla="*/ 118 w 720"/>
                <a:gd name="T53" fmla="*/ 378 h 306"/>
                <a:gd name="T54" fmla="*/ 124 w 720"/>
                <a:gd name="T55" fmla="*/ 338 h 306"/>
                <a:gd name="T56" fmla="*/ 16 w 720"/>
                <a:gd name="T57" fmla="*/ 338 h 306"/>
                <a:gd name="T58" fmla="*/ 16 w 720"/>
                <a:gd name="T59" fmla="*/ 283 h 306"/>
                <a:gd name="T60" fmla="*/ 108 w 720"/>
                <a:gd name="T61" fmla="*/ 216 h 306"/>
                <a:gd name="T62" fmla="*/ 217 w 720"/>
                <a:gd name="T63" fmla="*/ 227 h 306"/>
                <a:gd name="T64" fmla="*/ 247 w 720"/>
                <a:gd name="T65" fmla="*/ 207 h 306"/>
                <a:gd name="T66" fmla="*/ 293 w 720"/>
                <a:gd name="T67" fmla="*/ 220 h 306"/>
                <a:gd name="T68" fmla="*/ 457 w 720"/>
                <a:gd name="T69" fmla="*/ 209 h 306"/>
                <a:gd name="T70" fmla="*/ 516 w 720"/>
                <a:gd name="T71" fmla="*/ 179 h 306"/>
                <a:gd name="T72" fmla="*/ 489 w 720"/>
                <a:gd name="T73" fmla="*/ 168 h 306"/>
                <a:gd name="T74" fmla="*/ 613 w 720"/>
                <a:gd name="T75" fmla="*/ 119 h 306"/>
                <a:gd name="T76" fmla="*/ 796 w 720"/>
                <a:gd name="T77" fmla="*/ 96 h 306"/>
                <a:gd name="T78" fmla="*/ 1060 w 720"/>
                <a:gd name="T79" fmla="*/ 11 h 306"/>
                <a:gd name="T80" fmla="*/ 1330 w 720"/>
                <a:gd name="T81" fmla="*/ 0 h 306"/>
                <a:gd name="T82" fmla="*/ 1478 w 720"/>
                <a:gd name="T83" fmla="*/ 47 h 306"/>
                <a:gd name="T84" fmla="*/ 1670 w 720"/>
                <a:gd name="T85" fmla="*/ 132 h 306"/>
                <a:gd name="T86" fmla="*/ 1978 w 720"/>
                <a:gd name="T87" fmla="*/ 129 h 306"/>
                <a:gd name="T88" fmla="*/ 2266 w 720"/>
                <a:gd name="T89" fmla="*/ 96 h 306"/>
                <a:gd name="T90" fmla="*/ 2475 w 720"/>
                <a:gd name="T91" fmla="*/ 63 h 306"/>
                <a:gd name="T92" fmla="*/ 2645 w 720"/>
                <a:gd name="T93" fmla="*/ 179 h 306"/>
                <a:gd name="T94" fmla="*/ 2769 w 720"/>
                <a:gd name="T95" fmla="*/ 298 h 306"/>
                <a:gd name="T96" fmla="*/ 2682 w 720"/>
                <a:gd name="T97" fmla="*/ 360 h 306"/>
                <a:gd name="T98" fmla="*/ 2707 w 720"/>
                <a:gd name="T99" fmla="*/ 466 h 306"/>
                <a:gd name="T100" fmla="*/ 2707 w 720"/>
                <a:gd name="T101" fmla="*/ 529 h 306"/>
                <a:gd name="T102" fmla="*/ 2737 w 720"/>
                <a:gd name="T103" fmla="*/ 591 h 306"/>
                <a:gd name="T104" fmla="*/ 279 w 720"/>
                <a:gd name="T105" fmla="*/ 11 h 306"/>
                <a:gd name="T106" fmla="*/ 350 w 720"/>
                <a:gd name="T107" fmla="*/ 80 h 306"/>
                <a:gd name="T108" fmla="*/ 417 w 720"/>
                <a:gd name="T109" fmla="*/ 151 h 306"/>
                <a:gd name="T110" fmla="*/ 217 w 720"/>
                <a:gd name="T111" fmla="*/ 144 h 306"/>
                <a:gd name="T112" fmla="*/ 76 w 720"/>
                <a:gd name="T113" fmla="*/ 230 h 306"/>
                <a:gd name="T114" fmla="*/ 31 w 720"/>
                <a:gd name="T115" fmla="*/ 235 h 306"/>
                <a:gd name="T116" fmla="*/ 61 w 720"/>
                <a:gd name="T117" fmla="*/ 191 h 306"/>
                <a:gd name="T118" fmla="*/ 94 w 720"/>
                <a:gd name="T119" fmla="*/ 77 h 306"/>
                <a:gd name="T120" fmla="*/ 124 w 720"/>
                <a:gd name="T121" fmla="*/ 2 h 3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20"/>
                <a:gd name="T184" fmla="*/ 0 h 306"/>
                <a:gd name="T185" fmla="*/ 720 w 720"/>
                <a:gd name="T186" fmla="*/ 306 h 30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20" h="306">
                  <a:moveTo>
                    <a:pt x="720" y="244"/>
                  </a:moveTo>
                  <a:lnTo>
                    <a:pt x="714" y="244"/>
                  </a:lnTo>
                  <a:lnTo>
                    <a:pt x="706" y="252"/>
                  </a:lnTo>
                  <a:lnTo>
                    <a:pt x="704" y="256"/>
                  </a:lnTo>
                  <a:lnTo>
                    <a:pt x="698" y="254"/>
                  </a:lnTo>
                  <a:lnTo>
                    <a:pt x="696" y="248"/>
                  </a:lnTo>
                  <a:lnTo>
                    <a:pt x="696" y="242"/>
                  </a:lnTo>
                  <a:lnTo>
                    <a:pt x="692" y="238"/>
                  </a:lnTo>
                  <a:lnTo>
                    <a:pt x="686" y="236"/>
                  </a:lnTo>
                  <a:lnTo>
                    <a:pt x="682" y="242"/>
                  </a:lnTo>
                  <a:lnTo>
                    <a:pt x="676" y="242"/>
                  </a:lnTo>
                  <a:lnTo>
                    <a:pt x="662" y="238"/>
                  </a:lnTo>
                  <a:lnTo>
                    <a:pt x="656" y="238"/>
                  </a:lnTo>
                  <a:lnTo>
                    <a:pt x="650" y="236"/>
                  </a:lnTo>
                  <a:lnTo>
                    <a:pt x="642" y="238"/>
                  </a:lnTo>
                  <a:lnTo>
                    <a:pt x="638" y="240"/>
                  </a:lnTo>
                  <a:lnTo>
                    <a:pt x="634" y="242"/>
                  </a:lnTo>
                  <a:lnTo>
                    <a:pt x="632" y="236"/>
                  </a:lnTo>
                  <a:lnTo>
                    <a:pt x="628" y="236"/>
                  </a:lnTo>
                  <a:lnTo>
                    <a:pt x="626" y="242"/>
                  </a:lnTo>
                  <a:lnTo>
                    <a:pt x="614" y="248"/>
                  </a:lnTo>
                  <a:lnTo>
                    <a:pt x="592" y="254"/>
                  </a:lnTo>
                  <a:lnTo>
                    <a:pt x="580" y="252"/>
                  </a:lnTo>
                  <a:lnTo>
                    <a:pt x="568" y="250"/>
                  </a:lnTo>
                  <a:lnTo>
                    <a:pt x="560" y="252"/>
                  </a:lnTo>
                  <a:lnTo>
                    <a:pt x="534" y="266"/>
                  </a:lnTo>
                  <a:lnTo>
                    <a:pt x="524" y="268"/>
                  </a:lnTo>
                  <a:lnTo>
                    <a:pt x="506" y="272"/>
                  </a:lnTo>
                  <a:lnTo>
                    <a:pt x="496" y="270"/>
                  </a:lnTo>
                  <a:lnTo>
                    <a:pt x="470" y="260"/>
                  </a:lnTo>
                  <a:lnTo>
                    <a:pt x="464" y="260"/>
                  </a:lnTo>
                  <a:lnTo>
                    <a:pt x="448" y="268"/>
                  </a:lnTo>
                  <a:lnTo>
                    <a:pt x="436" y="270"/>
                  </a:lnTo>
                  <a:lnTo>
                    <a:pt x="426" y="270"/>
                  </a:lnTo>
                  <a:lnTo>
                    <a:pt x="412" y="266"/>
                  </a:lnTo>
                  <a:lnTo>
                    <a:pt x="408" y="266"/>
                  </a:lnTo>
                  <a:lnTo>
                    <a:pt x="406" y="264"/>
                  </a:lnTo>
                  <a:lnTo>
                    <a:pt x="404" y="272"/>
                  </a:lnTo>
                  <a:lnTo>
                    <a:pt x="406" y="282"/>
                  </a:lnTo>
                  <a:lnTo>
                    <a:pt x="410" y="290"/>
                  </a:lnTo>
                  <a:lnTo>
                    <a:pt x="400" y="294"/>
                  </a:lnTo>
                  <a:lnTo>
                    <a:pt x="398" y="302"/>
                  </a:lnTo>
                  <a:lnTo>
                    <a:pt x="394" y="306"/>
                  </a:lnTo>
                  <a:lnTo>
                    <a:pt x="390" y="304"/>
                  </a:lnTo>
                  <a:lnTo>
                    <a:pt x="388" y="306"/>
                  </a:lnTo>
                  <a:lnTo>
                    <a:pt x="382" y="304"/>
                  </a:lnTo>
                  <a:lnTo>
                    <a:pt x="376" y="304"/>
                  </a:lnTo>
                  <a:lnTo>
                    <a:pt x="372" y="294"/>
                  </a:lnTo>
                  <a:lnTo>
                    <a:pt x="370" y="292"/>
                  </a:lnTo>
                  <a:lnTo>
                    <a:pt x="372" y="288"/>
                  </a:lnTo>
                  <a:lnTo>
                    <a:pt x="376" y="284"/>
                  </a:lnTo>
                  <a:lnTo>
                    <a:pt x="386" y="276"/>
                  </a:lnTo>
                  <a:lnTo>
                    <a:pt x="386" y="272"/>
                  </a:lnTo>
                  <a:lnTo>
                    <a:pt x="386" y="270"/>
                  </a:lnTo>
                  <a:lnTo>
                    <a:pt x="382" y="264"/>
                  </a:lnTo>
                  <a:lnTo>
                    <a:pt x="378" y="262"/>
                  </a:lnTo>
                  <a:lnTo>
                    <a:pt x="370" y="270"/>
                  </a:lnTo>
                  <a:lnTo>
                    <a:pt x="366" y="270"/>
                  </a:lnTo>
                  <a:lnTo>
                    <a:pt x="364" y="272"/>
                  </a:lnTo>
                  <a:lnTo>
                    <a:pt x="366" y="274"/>
                  </a:lnTo>
                  <a:lnTo>
                    <a:pt x="364" y="278"/>
                  </a:lnTo>
                  <a:lnTo>
                    <a:pt x="360" y="278"/>
                  </a:lnTo>
                  <a:lnTo>
                    <a:pt x="358" y="280"/>
                  </a:lnTo>
                  <a:lnTo>
                    <a:pt x="354" y="280"/>
                  </a:lnTo>
                  <a:lnTo>
                    <a:pt x="348" y="276"/>
                  </a:lnTo>
                  <a:lnTo>
                    <a:pt x="340" y="272"/>
                  </a:lnTo>
                  <a:lnTo>
                    <a:pt x="332" y="268"/>
                  </a:lnTo>
                  <a:lnTo>
                    <a:pt x="324" y="268"/>
                  </a:lnTo>
                  <a:lnTo>
                    <a:pt x="310" y="280"/>
                  </a:lnTo>
                  <a:lnTo>
                    <a:pt x="304" y="288"/>
                  </a:lnTo>
                  <a:lnTo>
                    <a:pt x="304" y="292"/>
                  </a:lnTo>
                  <a:lnTo>
                    <a:pt x="302" y="292"/>
                  </a:lnTo>
                  <a:lnTo>
                    <a:pt x="300" y="294"/>
                  </a:lnTo>
                  <a:lnTo>
                    <a:pt x="300" y="296"/>
                  </a:lnTo>
                  <a:lnTo>
                    <a:pt x="298" y="292"/>
                  </a:lnTo>
                  <a:lnTo>
                    <a:pt x="286" y="296"/>
                  </a:lnTo>
                  <a:lnTo>
                    <a:pt x="274" y="300"/>
                  </a:lnTo>
                  <a:lnTo>
                    <a:pt x="264" y="300"/>
                  </a:lnTo>
                  <a:lnTo>
                    <a:pt x="254" y="298"/>
                  </a:lnTo>
                  <a:lnTo>
                    <a:pt x="242" y="292"/>
                  </a:lnTo>
                  <a:lnTo>
                    <a:pt x="226" y="276"/>
                  </a:lnTo>
                  <a:lnTo>
                    <a:pt x="206" y="264"/>
                  </a:lnTo>
                  <a:lnTo>
                    <a:pt x="188" y="262"/>
                  </a:lnTo>
                  <a:lnTo>
                    <a:pt x="176" y="262"/>
                  </a:lnTo>
                  <a:lnTo>
                    <a:pt x="174" y="268"/>
                  </a:lnTo>
                  <a:lnTo>
                    <a:pt x="172" y="282"/>
                  </a:lnTo>
                  <a:lnTo>
                    <a:pt x="170" y="290"/>
                  </a:lnTo>
                  <a:lnTo>
                    <a:pt x="168" y="294"/>
                  </a:lnTo>
                  <a:lnTo>
                    <a:pt x="164" y="294"/>
                  </a:lnTo>
                  <a:lnTo>
                    <a:pt x="160" y="290"/>
                  </a:lnTo>
                  <a:lnTo>
                    <a:pt x="140" y="296"/>
                  </a:lnTo>
                  <a:lnTo>
                    <a:pt x="132" y="294"/>
                  </a:lnTo>
                  <a:lnTo>
                    <a:pt x="126" y="290"/>
                  </a:lnTo>
                  <a:lnTo>
                    <a:pt x="114" y="266"/>
                  </a:lnTo>
                  <a:lnTo>
                    <a:pt x="108" y="274"/>
                  </a:lnTo>
                  <a:lnTo>
                    <a:pt x="94" y="264"/>
                  </a:lnTo>
                  <a:lnTo>
                    <a:pt x="86" y="264"/>
                  </a:lnTo>
                  <a:lnTo>
                    <a:pt x="76" y="274"/>
                  </a:lnTo>
                  <a:lnTo>
                    <a:pt x="72" y="266"/>
                  </a:lnTo>
                  <a:lnTo>
                    <a:pt x="74" y="264"/>
                  </a:lnTo>
                  <a:lnTo>
                    <a:pt x="78" y="260"/>
                  </a:lnTo>
                  <a:lnTo>
                    <a:pt x="76" y="256"/>
                  </a:lnTo>
                  <a:lnTo>
                    <a:pt x="58" y="256"/>
                  </a:lnTo>
                  <a:lnTo>
                    <a:pt x="50" y="254"/>
                  </a:lnTo>
                  <a:lnTo>
                    <a:pt x="48" y="250"/>
                  </a:lnTo>
                  <a:lnTo>
                    <a:pt x="58" y="244"/>
                  </a:lnTo>
                  <a:lnTo>
                    <a:pt x="56" y="240"/>
                  </a:lnTo>
                  <a:lnTo>
                    <a:pt x="52" y="236"/>
                  </a:lnTo>
                  <a:lnTo>
                    <a:pt x="44" y="234"/>
                  </a:lnTo>
                  <a:lnTo>
                    <a:pt x="42" y="228"/>
                  </a:lnTo>
                  <a:lnTo>
                    <a:pt x="44" y="220"/>
                  </a:lnTo>
                  <a:lnTo>
                    <a:pt x="44" y="214"/>
                  </a:lnTo>
                  <a:lnTo>
                    <a:pt x="44" y="208"/>
                  </a:lnTo>
                  <a:lnTo>
                    <a:pt x="36" y="206"/>
                  </a:lnTo>
                  <a:lnTo>
                    <a:pt x="26" y="198"/>
                  </a:lnTo>
                  <a:lnTo>
                    <a:pt x="20" y="200"/>
                  </a:lnTo>
                  <a:lnTo>
                    <a:pt x="14" y="198"/>
                  </a:lnTo>
                  <a:lnTo>
                    <a:pt x="14" y="192"/>
                  </a:lnTo>
                  <a:lnTo>
                    <a:pt x="18" y="180"/>
                  </a:lnTo>
                  <a:lnTo>
                    <a:pt x="20" y="182"/>
                  </a:lnTo>
                  <a:lnTo>
                    <a:pt x="28" y="190"/>
                  </a:lnTo>
                  <a:lnTo>
                    <a:pt x="38" y="184"/>
                  </a:lnTo>
                  <a:lnTo>
                    <a:pt x="30" y="178"/>
                  </a:lnTo>
                  <a:lnTo>
                    <a:pt x="32" y="174"/>
                  </a:lnTo>
                  <a:lnTo>
                    <a:pt x="26" y="172"/>
                  </a:lnTo>
                  <a:lnTo>
                    <a:pt x="26" y="168"/>
                  </a:lnTo>
                  <a:lnTo>
                    <a:pt x="36" y="166"/>
                  </a:lnTo>
                  <a:lnTo>
                    <a:pt x="38" y="162"/>
                  </a:lnTo>
                  <a:lnTo>
                    <a:pt x="38" y="160"/>
                  </a:lnTo>
                  <a:lnTo>
                    <a:pt x="36" y="158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2" y="150"/>
                  </a:lnTo>
                  <a:lnTo>
                    <a:pt x="30" y="148"/>
                  </a:lnTo>
                  <a:lnTo>
                    <a:pt x="26" y="144"/>
                  </a:lnTo>
                  <a:lnTo>
                    <a:pt x="26" y="142"/>
                  </a:lnTo>
                  <a:lnTo>
                    <a:pt x="22" y="142"/>
                  </a:lnTo>
                  <a:lnTo>
                    <a:pt x="26" y="136"/>
                  </a:lnTo>
                  <a:lnTo>
                    <a:pt x="32" y="132"/>
                  </a:lnTo>
                  <a:lnTo>
                    <a:pt x="34" y="130"/>
                  </a:lnTo>
                  <a:lnTo>
                    <a:pt x="36" y="126"/>
                  </a:lnTo>
                  <a:lnTo>
                    <a:pt x="30" y="126"/>
                  </a:lnTo>
                  <a:lnTo>
                    <a:pt x="20" y="128"/>
                  </a:lnTo>
                  <a:lnTo>
                    <a:pt x="4" y="132"/>
                  </a:lnTo>
                  <a:lnTo>
                    <a:pt x="2" y="132"/>
                  </a:lnTo>
                  <a:lnTo>
                    <a:pt x="2" y="124"/>
                  </a:lnTo>
                  <a:lnTo>
                    <a:pt x="4" y="120"/>
                  </a:lnTo>
                  <a:lnTo>
                    <a:pt x="4" y="116"/>
                  </a:lnTo>
                  <a:lnTo>
                    <a:pt x="4" y="110"/>
                  </a:lnTo>
                  <a:lnTo>
                    <a:pt x="6" y="104"/>
                  </a:lnTo>
                  <a:lnTo>
                    <a:pt x="12" y="104"/>
                  </a:lnTo>
                  <a:lnTo>
                    <a:pt x="14" y="94"/>
                  </a:lnTo>
                  <a:lnTo>
                    <a:pt x="18" y="94"/>
                  </a:lnTo>
                  <a:lnTo>
                    <a:pt x="28" y="84"/>
                  </a:lnTo>
                  <a:lnTo>
                    <a:pt x="38" y="86"/>
                  </a:lnTo>
                  <a:lnTo>
                    <a:pt x="40" y="82"/>
                  </a:lnTo>
                  <a:lnTo>
                    <a:pt x="48" y="82"/>
                  </a:lnTo>
                  <a:lnTo>
                    <a:pt x="50" y="86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8" y="90"/>
                  </a:lnTo>
                  <a:lnTo>
                    <a:pt x="70" y="86"/>
                  </a:lnTo>
                  <a:lnTo>
                    <a:pt x="68" y="84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4" y="80"/>
                  </a:lnTo>
                  <a:lnTo>
                    <a:pt x="76" y="82"/>
                  </a:lnTo>
                  <a:lnTo>
                    <a:pt x="72" y="86"/>
                  </a:lnTo>
                  <a:lnTo>
                    <a:pt x="76" y="86"/>
                  </a:lnTo>
                  <a:lnTo>
                    <a:pt x="94" y="84"/>
                  </a:lnTo>
                  <a:lnTo>
                    <a:pt x="106" y="84"/>
                  </a:lnTo>
                  <a:lnTo>
                    <a:pt x="112" y="86"/>
                  </a:lnTo>
                  <a:lnTo>
                    <a:pt x="116" y="88"/>
                  </a:lnTo>
                  <a:lnTo>
                    <a:pt x="118" y="82"/>
                  </a:lnTo>
                  <a:lnTo>
                    <a:pt x="110" y="80"/>
                  </a:lnTo>
                  <a:lnTo>
                    <a:pt x="106" y="78"/>
                  </a:lnTo>
                  <a:lnTo>
                    <a:pt x="110" y="72"/>
                  </a:lnTo>
                  <a:lnTo>
                    <a:pt x="134" y="70"/>
                  </a:lnTo>
                  <a:lnTo>
                    <a:pt x="142" y="70"/>
                  </a:lnTo>
                  <a:lnTo>
                    <a:pt x="148" y="66"/>
                  </a:lnTo>
                  <a:lnTo>
                    <a:pt x="140" y="66"/>
                  </a:lnTo>
                  <a:lnTo>
                    <a:pt x="130" y="66"/>
                  </a:lnTo>
                  <a:lnTo>
                    <a:pt x="126" y="66"/>
                  </a:lnTo>
                  <a:lnTo>
                    <a:pt x="126" y="64"/>
                  </a:lnTo>
                  <a:lnTo>
                    <a:pt x="116" y="54"/>
                  </a:lnTo>
                  <a:lnTo>
                    <a:pt x="120" y="42"/>
                  </a:lnTo>
                  <a:lnTo>
                    <a:pt x="136" y="46"/>
                  </a:lnTo>
                  <a:lnTo>
                    <a:pt x="158" y="46"/>
                  </a:lnTo>
                  <a:lnTo>
                    <a:pt x="162" y="44"/>
                  </a:lnTo>
                  <a:lnTo>
                    <a:pt x="182" y="52"/>
                  </a:lnTo>
                  <a:lnTo>
                    <a:pt x="200" y="50"/>
                  </a:lnTo>
                  <a:lnTo>
                    <a:pt x="206" y="46"/>
                  </a:lnTo>
                  <a:lnTo>
                    <a:pt x="206" y="38"/>
                  </a:lnTo>
                  <a:lnTo>
                    <a:pt x="216" y="34"/>
                  </a:lnTo>
                  <a:lnTo>
                    <a:pt x="224" y="28"/>
                  </a:lnTo>
                  <a:lnTo>
                    <a:pt x="246" y="16"/>
                  </a:lnTo>
                  <a:lnTo>
                    <a:pt x="256" y="10"/>
                  </a:lnTo>
                  <a:lnTo>
                    <a:pt x="274" y="4"/>
                  </a:lnTo>
                  <a:lnTo>
                    <a:pt x="290" y="4"/>
                  </a:lnTo>
                  <a:lnTo>
                    <a:pt x="302" y="4"/>
                  </a:lnTo>
                  <a:lnTo>
                    <a:pt x="318" y="8"/>
                  </a:lnTo>
                  <a:lnTo>
                    <a:pt x="332" y="8"/>
                  </a:lnTo>
                  <a:lnTo>
                    <a:pt x="344" y="0"/>
                  </a:lnTo>
                  <a:lnTo>
                    <a:pt x="348" y="12"/>
                  </a:lnTo>
                  <a:lnTo>
                    <a:pt x="356" y="20"/>
                  </a:lnTo>
                  <a:lnTo>
                    <a:pt x="360" y="22"/>
                  </a:lnTo>
                  <a:lnTo>
                    <a:pt x="370" y="22"/>
                  </a:lnTo>
                  <a:lnTo>
                    <a:pt x="382" y="18"/>
                  </a:lnTo>
                  <a:lnTo>
                    <a:pt x="390" y="36"/>
                  </a:lnTo>
                  <a:lnTo>
                    <a:pt x="398" y="42"/>
                  </a:lnTo>
                  <a:lnTo>
                    <a:pt x="408" y="38"/>
                  </a:lnTo>
                  <a:lnTo>
                    <a:pt x="414" y="38"/>
                  </a:lnTo>
                  <a:lnTo>
                    <a:pt x="432" y="52"/>
                  </a:lnTo>
                  <a:lnTo>
                    <a:pt x="454" y="52"/>
                  </a:lnTo>
                  <a:lnTo>
                    <a:pt x="472" y="58"/>
                  </a:lnTo>
                  <a:lnTo>
                    <a:pt x="484" y="58"/>
                  </a:lnTo>
                  <a:lnTo>
                    <a:pt x="504" y="52"/>
                  </a:lnTo>
                  <a:lnTo>
                    <a:pt x="512" y="50"/>
                  </a:lnTo>
                  <a:lnTo>
                    <a:pt x="524" y="54"/>
                  </a:lnTo>
                  <a:lnTo>
                    <a:pt x="536" y="56"/>
                  </a:lnTo>
                  <a:lnTo>
                    <a:pt x="550" y="56"/>
                  </a:lnTo>
                  <a:lnTo>
                    <a:pt x="560" y="52"/>
                  </a:lnTo>
                  <a:lnTo>
                    <a:pt x="586" y="38"/>
                  </a:lnTo>
                  <a:lnTo>
                    <a:pt x="594" y="32"/>
                  </a:lnTo>
                  <a:lnTo>
                    <a:pt x="614" y="34"/>
                  </a:lnTo>
                  <a:lnTo>
                    <a:pt x="624" y="34"/>
                  </a:lnTo>
                  <a:lnTo>
                    <a:pt x="628" y="34"/>
                  </a:lnTo>
                  <a:lnTo>
                    <a:pt x="640" y="24"/>
                  </a:lnTo>
                  <a:lnTo>
                    <a:pt x="648" y="26"/>
                  </a:lnTo>
                  <a:lnTo>
                    <a:pt x="670" y="48"/>
                  </a:lnTo>
                  <a:lnTo>
                    <a:pt x="670" y="50"/>
                  </a:lnTo>
                  <a:lnTo>
                    <a:pt x="684" y="66"/>
                  </a:lnTo>
                  <a:lnTo>
                    <a:pt x="684" y="70"/>
                  </a:lnTo>
                  <a:lnTo>
                    <a:pt x="678" y="90"/>
                  </a:lnTo>
                  <a:lnTo>
                    <a:pt x="678" y="98"/>
                  </a:lnTo>
                  <a:lnTo>
                    <a:pt x="684" y="104"/>
                  </a:lnTo>
                  <a:lnTo>
                    <a:pt x="708" y="106"/>
                  </a:lnTo>
                  <a:lnTo>
                    <a:pt x="716" y="116"/>
                  </a:lnTo>
                  <a:lnTo>
                    <a:pt x="714" y="120"/>
                  </a:lnTo>
                  <a:lnTo>
                    <a:pt x="708" y="120"/>
                  </a:lnTo>
                  <a:lnTo>
                    <a:pt x="704" y="124"/>
                  </a:lnTo>
                  <a:lnTo>
                    <a:pt x="704" y="132"/>
                  </a:lnTo>
                  <a:lnTo>
                    <a:pt x="694" y="140"/>
                  </a:lnTo>
                  <a:lnTo>
                    <a:pt x="692" y="144"/>
                  </a:lnTo>
                  <a:lnTo>
                    <a:pt x="698" y="160"/>
                  </a:lnTo>
                  <a:lnTo>
                    <a:pt x="696" y="168"/>
                  </a:lnTo>
                  <a:lnTo>
                    <a:pt x="700" y="180"/>
                  </a:lnTo>
                  <a:lnTo>
                    <a:pt x="700" y="182"/>
                  </a:lnTo>
                  <a:lnTo>
                    <a:pt x="702" y="180"/>
                  </a:lnTo>
                  <a:lnTo>
                    <a:pt x="708" y="184"/>
                  </a:lnTo>
                  <a:lnTo>
                    <a:pt x="708" y="188"/>
                  </a:lnTo>
                  <a:lnTo>
                    <a:pt x="704" y="194"/>
                  </a:lnTo>
                  <a:lnTo>
                    <a:pt x="700" y="206"/>
                  </a:lnTo>
                  <a:lnTo>
                    <a:pt x="698" y="210"/>
                  </a:lnTo>
                  <a:lnTo>
                    <a:pt x="702" y="212"/>
                  </a:lnTo>
                  <a:lnTo>
                    <a:pt x="710" y="214"/>
                  </a:lnTo>
                  <a:lnTo>
                    <a:pt x="706" y="220"/>
                  </a:lnTo>
                  <a:lnTo>
                    <a:pt x="708" y="230"/>
                  </a:lnTo>
                  <a:lnTo>
                    <a:pt x="716" y="238"/>
                  </a:lnTo>
                  <a:lnTo>
                    <a:pt x="720" y="238"/>
                  </a:lnTo>
                  <a:lnTo>
                    <a:pt x="720" y="244"/>
                  </a:lnTo>
                  <a:close/>
                  <a:moveTo>
                    <a:pt x="72" y="4"/>
                  </a:moveTo>
                  <a:lnTo>
                    <a:pt x="78" y="8"/>
                  </a:lnTo>
                  <a:lnTo>
                    <a:pt x="76" y="14"/>
                  </a:lnTo>
                  <a:lnTo>
                    <a:pt x="78" y="22"/>
                  </a:lnTo>
                  <a:lnTo>
                    <a:pt x="80" y="22"/>
                  </a:lnTo>
                  <a:lnTo>
                    <a:pt x="90" y="32"/>
                  </a:lnTo>
                  <a:lnTo>
                    <a:pt x="104" y="36"/>
                  </a:lnTo>
                  <a:lnTo>
                    <a:pt x="116" y="40"/>
                  </a:lnTo>
                  <a:lnTo>
                    <a:pt x="118" y="44"/>
                  </a:lnTo>
                  <a:lnTo>
                    <a:pt x="114" y="54"/>
                  </a:lnTo>
                  <a:lnTo>
                    <a:pt x="108" y="58"/>
                  </a:lnTo>
                  <a:lnTo>
                    <a:pt x="98" y="56"/>
                  </a:lnTo>
                  <a:lnTo>
                    <a:pt x="82" y="50"/>
                  </a:lnTo>
                  <a:lnTo>
                    <a:pt x="78" y="52"/>
                  </a:lnTo>
                  <a:lnTo>
                    <a:pt x="74" y="56"/>
                  </a:lnTo>
                  <a:lnTo>
                    <a:pt x="56" y="56"/>
                  </a:lnTo>
                  <a:lnTo>
                    <a:pt x="50" y="64"/>
                  </a:lnTo>
                  <a:lnTo>
                    <a:pt x="48" y="70"/>
                  </a:lnTo>
                  <a:lnTo>
                    <a:pt x="34" y="78"/>
                  </a:lnTo>
                  <a:lnTo>
                    <a:pt x="22" y="84"/>
                  </a:lnTo>
                  <a:lnTo>
                    <a:pt x="20" y="90"/>
                  </a:lnTo>
                  <a:lnTo>
                    <a:pt x="14" y="94"/>
                  </a:lnTo>
                  <a:lnTo>
                    <a:pt x="10" y="100"/>
                  </a:lnTo>
                  <a:lnTo>
                    <a:pt x="4" y="102"/>
                  </a:lnTo>
                  <a:lnTo>
                    <a:pt x="8" y="96"/>
                  </a:lnTo>
                  <a:lnTo>
                    <a:pt x="8" y="92"/>
                  </a:lnTo>
                  <a:lnTo>
                    <a:pt x="6" y="88"/>
                  </a:lnTo>
                  <a:lnTo>
                    <a:pt x="16" y="82"/>
                  </a:lnTo>
                  <a:lnTo>
                    <a:pt x="20" y="78"/>
                  </a:lnTo>
                  <a:lnTo>
                    <a:pt x="16" y="74"/>
                  </a:lnTo>
                  <a:lnTo>
                    <a:pt x="4" y="74"/>
                  </a:lnTo>
                  <a:lnTo>
                    <a:pt x="0" y="70"/>
                  </a:lnTo>
                  <a:lnTo>
                    <a:pt x="6" y="58"/>
                  </a:lnTo>
                  <a:lnTo>
                    <a:pt x="12" y="46"/>
                  </a:lnTo>
                  <a:lnTo>
                    <a:pt x="24" y="30"/>
                  </a:lnTo>
                  <a:lnTo>
                    <a:pt x="22" y="26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22" y="10"/>
                  </a:lnTo>
                  <a:lnTo>
                    <a:pt x="32" y="2"/>
                  </a:lnTo>
                  <a:lnTo>
                    <a:pt x="40" y="0"/>
                  </a:lnTo>
                  <a:lnTo>
                    <a:pt x="50" y="4"/>
                  </a:lnTo>
                  <a:lnTo>
                    <a:pt x="72" y="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AFF1DBA2-2123-B098-7355-AE25B77F27D6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2984960" y="1778000"/>
              <a:ext cx="625475" cy="885825"/>
            </a:xfrm>
            <a:custGeom>
              <a:avLst/>
              <a:gdLst>
                <a:gd name="T0" fmla="*/ 1258 w 376"/>
                <a:gd name="T1" fmla="*/ 977 h 570"/>
                <a:gd name="T2" fmla="*/ 1292 w 376"/>
                <a:gd name="T3" fmla="*/ 1025 h 570"/>
                <a:gd name="T4" fmla="*/ 1456 w 376"/>
                <a:gd name="T5" fmla="*/ 1055 h 570"/>
                <a:gd name="T6" fmla="*/ 1370 w 376"/>
                <a:gd name="T7" fmla="*/ 1191 h 570"/>
                <a:gd name="T8" fmla="*/ 1370 w 376"/>
                <a:gd name="T9" fmla="*/ 1266 h 570"/>
                <a:gd name="T10" fmla="*/ 1353 w 376"/>
                <a:gd name="T11" fmla="*/ 1330 h 570"/>
                <a:gd name="T12" fmla="*/ 1193 w 376"/>
                <a:gd name="T13" fmla="*/ 1358 h 570"/>
                <a:gd name="T14" fmla="*/ 1011 w 376"/>
                <a:gd name="T15" fmla="*/ 1358 h 570"/>
                <a:gd name="T16" fmla="*/ 839 w 376"/>
                <a:gd name="T17" fmla="*/ 1388 h 570"/>
                <a:gd name="T18" fmla="*/ 680 w 376"/>
                <a:gd name="T19" fmla="*/ 1427 h 570"/>
                <a:gd name="T20" fmla="*/ 579 w 376"/>
                <a:gd name="T21" fmla="*/ 1421 h 570"/>
                <a:gd name="T22" fmla="*/ 426 w 376"/>
                <a:gd name="T23" fmla="*/ 1489 h 570"/>
                <a:gd name="T24" fmla="*/ 461 w 376"/>
                <a:gd name="T25" fmla="*/ 1397 h 570"/>
                <a:gd name="T26" fmla="*/ 549 w 376"/>
                <a:gd name="T27" fmla="*/ 1330 h 570"/>
                <a:gd name="T28" fmla="*/ 695 w 376"/>
                <a:gd name="T29" fmla="*/ 1296 h 570"/>
                <a:gd name="T30" fmla="*/ 807 w 376"/>
                <a:gd name="T31" fmla="*/ 1219 h 570"/>
                <a:gd name="T32" fmla="*/ 473 w 376"/>
                <a:gd name="T33" fmla="*/ 1214 h 570"/>
                <a:gd name="T34" fmla="*/ 525 w 376"/>
                <a:gd name="T35" fmla="*/ 1149 h 570"/>
                <a:gd name="T36" fmla="*/ 596 w 376"/>
                <a:gd name="T37" fmla="*/ 1025 h 570"/>
                <a:gd name="T38" fmla="*/ 572 w 376"/>
                <a:gd name="T39" fmla="*/ 984 h 570"/>
                <a:gd name="T40" fmla="*/ 759 w 376"/>
                <a:gd name="T41" fmla="*/ 910 h 570"/>
                <a:gd name="T42" fmla="*/ 727 w 376"/>
                <a:gd name="T43" fmla="*/ 804 h 570"/>
                <a:gd name="T44" fmla="*/ 746 w 376"/>
                <a:gd name="T45" fmla="*/ 685 h 570"/>
                <a:gd name="T46" fmla="*/ 603 w 376"/>
                <a:gd name="T47" fmla="*/ 701 h 570"/>
                <a:gd name="T48" fmla="*/ 477 w 376"/>
                <a:gd name="T49" fmla="*/ 701 h 570"/>
                <a:gd name="T50" fmla="*/ 517 w 376"/>
                <a:gd name="T51" fmla="*/ 580 h 570"/>
                <a:gd name="T52" fmla="*/ 502 w 376"/>
                <a:gd name="T53" fmla="*/ 513 h 570"/>
                <a:gd name="T54" fmla="*/ 448 w 376"/>
                <a:gd name="T55" fmla="*/ 498 h 570"/>
                <a:gd name="T56" fmla="*/ 393 w 376"/>
                <a:gd name="T57" fmla="*/ 450 h 570"/>
                <a:gd name="T58" fmla="*/ 382 w 376"/>
                <a:gd name="T59" fmla="*/ 361 h 570"/>
                <a:gd name="T60" fmla="*/ 328 w 376"/>
                <a:gd name="T61" fmla="*/ 346 h 570"/>
                <a:gd name="T62" fmla="*/ 382 w 376"/>
                <a:gd name="T63" fmla="*/ 241 h 570"/>
                <a:gd name="T64" fmla="*/ 428 w 376"/>
                <a:gd name="T65" fmla="*/ 167 h 570"/>
                <a:gd name="T66" fmla="*/ 448 w 376"/>
                <a:gd name="T67" fmla="*/ 36 h 570"/>
                <a:gd name="T68" fmla="*/ 643 w 376"/>
                <a:gd name="T69" fmla="*/ 15 h 570"/>
                <a:gd name="T70" fmla="*/ 746 w 376"/>
                <a:gd name="T71" fmla="*/ 58 h 570"/>
                <a:gd name="T72" fmla="*/ 596 w 376"/>
                <a:gd name="T73" fmla="*/ 194 h 570"/>
                <a:gd name="T74" fmla="*/ 791 w 376"/>
                <a:gd name="T75" fmla="*/ 197 h 570"/>
                <a:gd name="T76" fmla="*/ 885 w 376"/>
                <a:gd name="T77" fmla="*/ 286 h 570"/>
                <a:gd name="T78" fmla="*/ 815 w 376"/>
                <a:gd name="T79" fmla="*/ 397 h 570"/>
                <a:gd name="T80" fmla="*/ 807 w 376"/>
                <a:gd name="T81" fmla="*/ 450 h 570"/>
                <a:gd name="T82" fmla="*/ 721 w 376"/>
                <a:gd name="T83" fmla="*/ 485 h 570"/>
                <a:gd name="T84" fmla="*/ 711 w 376"/>
                <a:gd name="T85" fmla="*/ 509 h 570"/>
                <a:gd name="T86" fmla="*/ 839 w 376"/>
                <a:gd name="T87" fmla="*/ 501 h 570"/>
                <a:gd name="T88" fmla="*/ 969 w 376"/>
                <a:gd name="T89" fmla="*/ 589 h 570"/>
                <a:gd name="T90" fmla="*/ 1041 w 376"/>
                <a:gd name="T91" fmla="*/ 728 h 570"/>
                <a:gd name="T92" fmla="*/ 1184 w 376"/>
                <a:gd name="T93" fmla="*/ 863 h 570"/>
                <a:gd name="T94" fmla="*/ 280 w 376"/>
                <a:gd name="T95" fmla="*/ 838 h 570"/>
                <a:gd name="T96" fmla="*/ 186 w 376"/>
                <a:gd name="T97" fmla="*/ 788 h 570"/>
                <a:gd name="T98" fmla="*/ 87 w 376"/>
                <a:gd name="T99" fmla="*/ 810 h 570"/>
                <a:gd name="T100" fmla="*/ 56 w 376"/>
                <a:gd name="T101" fmla="*/ 732 h 570"/>
                <a:gd name="T102" fmla="*/ 100 w 376"/>
                <a:gd name="T103" fmla="*/ 649 h 570"/>
                <a:gd name="T104" fmla="*/ 249 w 376"/>
                <a:gd name="T105" fmla="*/ 621 h 570"/>
                <a:gd name="T106" fmla="*/ 351 w 376"/>
                <a:gd name="T107" fmla="*/ 701 h 570"/>
                <a:gd name="T108" fmla="*/ 358 w 376"/>
                <a:gd name="T109" fmla="*/ 799 h 570"/>
                <a:gd name="T110" fmla="*/ 280 w 376"/>
                <a:gd name="T111" fmla="*/ 838 h 570"/>
                <a:gd name="T112" fmla="*/ 393 w 376"/>
                <a:gd name="T113" fmla="*/ 539 h 570"/>
                <a:gd name="T114" fmla="*/ 358 w 376"/>
                <a:gd name="T115" fmla="*/ 597 h 57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6"/>
                <a:gd name="T175" fmla="*/ 0 h 570"/>
                <a:gd name="T176" fmla="*/ 376 w 376"/>
                <a:gd name="T177" fmla="*/ 570 h 57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6" h="570">
                  <a:moveTo>
                    <a:pt x="304" y="348"/>
                  </a:moveTo>
                  <a:lnTo>
                    <a:pt x="314" y="356"/>
                  </a:lnTo>
                  <a:lnTo>
                    <a:pt x="318" y="364"/>
                  </a:lnTo>
                  <a:lnTo>
                    <a:pt x="322" y="374"/>
                  </a:lnTo>
                  <a:lnTo>
                    <a:pt x="320" y="380"/>
                  </a:lnTo>
                  <a:lnTo>
                    <a:pt x="312" y="396"/>
                  </a:lnTo>
                  <a:lnTo>
                    <a:pt x="324" y="400"/>
                  </a:lnTo>
                  <a:lnTo>
                    <a:pt x="330" y="392"/>
                  </a:lnTo>
                  <a:lnTo>
                    <a:pt x="340" y="388"/>
                  </a:lnTo>
                  <a:lnTo>
                    <a:pt x="350" y="390"/>
                  </a:lnTo>
                  <a:lnTo>
                    <a:pt x="364" y="394"/>
                  </a:lnTo>
                  <a:lnTo>
                    <a:pt x="372" y="404"/>
                  </a:lnTo>
                  <a:lnTo>
                    <a:pt x="376" y="426"/>
                  </a:lnTo>
                  <a:lnTo>
                    <a:pt x="374" y="432"/>
                  </a:lnTo>
                  <a:lnTo>
                    <a:pt x="370" y="444"/>
                  </a:lnTo>
                  <a:lnTo>
                    <a:pt x="350" y="456"/>
                  </a:lnTo>
                  <a:lnTo>
                    <a:pt x="338" y="472"/>
                  </a:lnTo>
                  <a:lnTo>
                    <a:pt x="320" y="478"/>
                  </a:lnTo>
                  <a:lnTo>
                    <a:pt x="342" y="484"/>
                  </a:lnTo>
                  <a:lnTo>
                    <a:pt x="350" y="484"/>
                  </a:lnTo>
                  <a:lnTo>
                    <a:pt x="356" y="482"/>
                  </a:lnTo>
                  <a:lnTo>
                    <a:pt x="364" y="486"/>
                  </a:lnTo>
                  <a:lnTo>
                    <a:pt x="362" y="500"/>
                  </a:lnTo>
                  <a:lnTo>
                    <a:pt x="346" y="508"/>
                  </a:lnTo>
                  <a:lnTo>
                    <a:pt x="346" y="514"/>
                  </a:lnTo>
                  <a:lnTo>
                    <a:pt x="338" y="510"/>
                  </a:lnTo>
                  <a:lnTo>
                    <a:pt x="318" y="524"/>
                  </a:lnTo>
                  <a:lnTo>
                    <a:pt x="304" y="520"/>
                  </a:lnTo>
                  <a:lnTo>
                    <a:pt x="298" y="518"/>
                  </a:lnTo>
                  <a:lnTo>
                    <a:pt x="278" y="524"/>
                  </a:lnTo>
                  <a:lnTo>
                    <a:pt x="268" y="518"/>
                  </a:lnTo>
                  <a:lnTo>
                    <a:pt x="258" y="520"/>
                  </a:lnTo>
                  <a:lnTo>
                    <a:pt x="230" y="524"/>
                  </a:lnTo>
                  <a:lnTo>
                    <a:pt x="234" y="532"/>
                  </a:lnTo>
                  <a:lnTo>
                    <a:pt x="218" y="528"/>
                  </a:lnTo>
                  <a:lnTo>
                    <a:pt x="214" y="532"/>
                  </a:lnTo>
                  <a:lnTo>
                    <a:pt x="198" y="524"/>
                  </a:lnTo>
                  <a:lnTo>
                    <a:pt x="192" y="528"/>
                  </a:lnTo>
                  <a:lnTo>
                    <a:pt x="176" y="530"/>
                  </a:lnTo>
                  <a:lnTo>
                    <a:pt x="174" y="546"/>
                  </a:lnTo>
                  <a:lnTo>
                    <a:pt x="168" y="554"/>
                  </a:lnTo>
                  <a:lnTo>
                    <a:pt x="162" y="554"/>
                  </a:lnTo>
                  <a:lnTo>
                    <a:pt x="158" y="548"/>
                  </a:lnTo>
                  <a:lnTo>
                    <a:pt x="148" y="544"/>
                  </a:lnTo>
                  <a:lnTo>
                    <a:pt x="146" y="548"/>
                  </a:lnTo>
                  <a:lnTo>
                    <a:pt x="136" y="546"/>
                  </a:lnTo>
                  <a:lnTo>
                    <a:pt x="120" y="554"/>
                  </a:lnTo>
                  <a:lnTo>
                    <a:pt x="108" y="570"/>
                  </a:lnTo>
                  <a:lnTo>
                    <a:pt x="102" y="562"/>
                  </a:lnTo>
                  <a:lnTo>
                    <a:pt x="90" y="560"/>
                  </a:lnTo>
                  <a:lnTo>
                    <a:pt x="110" y="546"/>
                  </a:lnTo>
                  <a:lnTo>
                    <a:pt x="118" y="534"/>
                  </a:lnTo>
                  <a:lnTo>
                    <a:pt x="126" y="530"/>
                  </a:lnTo>
                  <a:lnTo>
                    <a:pt x="134" y="520"/>
                  </a:lnTo>
                  <a:lnTo>
                    <a:pt x="136" y="506"/>
                  </a:lnTo>
                  <a:lnTo>
                    <a:pt x="140" y="508"/>
                  </a:lnTo>
                  <a:lnTo>
                    <a:pt x="146" y="502"/>
                  </a:lnTo>
                  <a:lnTo>
                    <a:pt x="146" y="496"/>
                  </a:lnTo>
                  <a:lnTo>
                    <a:pt x="164" y="492"/>
                  </a:lnTo>
                  <a:lnTo>
                    <a:pt x="178" y="496"/>
                  </a:lnTo>
                  <a:lnTo>
                    <a:pt x="194" y="496"/>
                  </a:lnTo>
                  <a:lnTo>
                    <a:pt x="194" y="486"/>
                  </a:lnTo>
                  <a:lnTo>
                    <a:pt x="200" y="482"/>
                  </a:lnTo>
                  <a:lnTo>
                    <a:pt x="206" y="466"/>
                  </a:lnTo>
                  <a:lnTo>
                    <a:pt x="190" y="478"/>
                  </a:lnTo>
                  <a:lnTo>
                    <a:pt x="176" y="478"/>
                  </a:lnTo>
                  <a:lnTo>
                    <a:pt x="152" y="466"/>
                  </a:lnTo>
                  <a:lnTo>
                    <a:pt x="120" y="464"/>
                  </a:lnTo>
                  <a:lnTo>
                    <a:pt x="112" y="458"/>
                  </a:lnTo>
                  <a:lnTo>
                    <a:pt x="110" y="454"/>
                  </a:lnTo>
                  <a:lnTo>
                    <a:pt x="118" y="444"/>
                  </a:lnTo>
                  <a:lnTo>
                    <a:pt x="134" y="440"/>
                  </a:lnTo>
                  <a:lnTo>
                    <a:pt x="146" y="432"/>
                  </a:lnTo>
                  <a:lnTo>
                    <a:pt x="154" y="422"/>
                  </a:lnTo>
                  <a:lnTo>
                    <a:pt x="154" y="398"/>
                  </a:lnTo>
                  <a:lnTo>
                    <a:pt x="152" y="392"/>
                  </a:lnTo>
                  <a:lnTo>
                    <a:pt x="140" y="394"/>
                  </a:lnTo>
                  <a:lnTo>
                    <a:pt x="134" y="392"/>
                  </a:lnTo>
                  <a:lnTo>
                    <a:pt x="138" y="382"/>
                  </a:lnTo>
                  <a:lnTo>
                    <a:pt x="146" y="376"/>
                  </a:lnTo>
                  <a:lnTo>
                    <a:pt x="160" y="368"/>
                  </a:lnTo>
                  <a:lnTo>
                    <a:pt x="184" y="368"/>
                  </a:lnTo>
                  <a:lnTo>
                    <a:pt x="200" y="364"/>
                  </a:lnTo>
                  <a:lnTo>
                    <a:pt x="194" y="348"/>
                  </a:lnTo>
                  <a:lnTo>
                    <a:pt x="196" y="330"/>
                  </a:lnTo>
                  <a:lnTo>
                    <a:pt x="202" y="316"/>
                  </a:lnTo>
                  <a:lnTo>
                    <a:pt x="200" y="306"/>
                  </a:lnTo>
                  <a:lnTo>
                    <a:pt x="186" y="308"/>
                  </a:lnTo>
                  <a:lnTo>
                    <a:pt x="178" y="300"/>
                  </a:lnTo>
                  <a:lnTo>
                    <a:pt x="174" y="290"/>
                  </a:lnTo>
                  <a:lnTo>
                    <a:pt x="180" y="274"/>
                  </a:lnTo>
                  <a:lnTo>
                    <a:pt x="190" y="262"/>
                  </a:lnTo>
                  <a:lnTo>
                    <a:pt x="184" y="260"/>
                  </a:lnTo>
                  <a:lnTo>
                    <a:pt x="174" y="256"/>
                  </a:lnTo>
                  <a:lnTo>
                    <a:pt x="162" y="266"/>
                  </a:lnTo>
                  <a:lnTo>
                    <a:pt x="154" y="268"/>
                  </a:lnTo>
                  <a:lnTo>
                    <a:pt x="140" y="260"/>
                  </a:lnTo>
                  <a:lnTo>
                    <a:pt x="138" y="266"/>
                  </a:lnTo>
                  <a:lnTo>
                    <a:pt x="134" y="272"/>
                  </a:lnTo>
                  <a:lnTo>
                    <a:pt x="122" y="268"/>
                  </a:lnTo>
                  <a:lnTo>
                    <a:pt x="116" y="264"/>
                  </a:lnTo>
                  <a:lnTo>
                    <a:pt x="116" y="254"/>
                  </a:lnTo>
                  <a:lnTo>
                    <a:pt x="122" y="244"/>
                  </a:lnTo>
                  <a:lnTo>
                    <a:pt x="132" y="222"/>
                  </a:lnTo>
                  <a:lnTo>
                    <a:pt x="128" y="218"/>
                  </a:lnTo>
                  <a:lnTo>
                    <a:pt x="122" y="206"/>
                  </a:lnTo>
                  <a:lnTo>
                    <a:pt x="124" y="200"/>
                  </a:lnTo>
                  <a:lnTo>
                    <a:pt x="128" y="196"/>
                  </a:lnTo>
                  <a:lnTo>
                    <a:pt x="134" y="190"/>
                  </a:lnTo>
                  <a:lnTo>
                    <a:pt x="130" y="174"/>
                  </a:lnTo>
                  <a:lnTo>
                    <a:pt x="126" y="176"/>
                  </a:lnTo>
                  <a:lnTo>
                    <a:pt x="114" y="190"/>
                  </a:lnTo>
                  <a:lnTo>
                    <a:pt x="106" y="192"/>
                  </a:lnTo>
                  <a:lnTo>
                    <a:pt x="98" y="200"/>
                  </a:lnTo>
                  <a:lnTo>
                    <a:pt x="96" y="188"/>
                  </a:lnTo>
                  <a:lnTo>
                    <a:pt x="100" y="172"/>
                  </a:lnTo>
                  <a:lnTo>
                    <a:pt x="108" y="154"/>
                  </a:lnTo>
                  <a:lnTo>
                    <a:pt x="108" y="146"/>
                  </a:lnTo>
                  <a:lnTo>
                    <a:pt x="102" y="140"/>
                  </a:lnTo>
                  <a:lnTo>
                    <a:pt x="98" y="138"/>
                  </a:lnTo>
                  <a:lnTo>
                    <a:pt x="94" y="148"/>
                  </a:lnTo>
                  <a:lnTo>
                    <a:pt x="88" y="156"/>
                  </a:lnTo>
                  <a:lnTo>
                    <a:pt x="80" y="150"/>
                  </a:lnTo>
                  <a:lnTo>
                    <a:pt x="84" y="132"/>
                  </a:lnTo>
                  <a:lnTo>
                    <a:pt x="94" y="118"/>
                  </a:lnTo>
                  <a:lnTo>
                    <a:pt x="96" y="114"/>
                  </a:lnTo>
                  <a:lnTo>
                    <a:pt x="92" y="96"/>
                  </a:lnTo>
                  <a:lnTo>
                    <a:pt x="98" y="92"/>
                  </a:lnTo>
                  <a:lnTo>
                    <a:pt x="102" y="86"/>
                  </a:lnTo>
                  <a:lnTo>
                    <a:pt x="90" y="70"/>
                  </a:lnTo>
                  <a:lnTo>
                    <a:pt x="98" y="58"/>
                  </a:lnTo>
                  <a:lnTo>
                    <a:pt x="110" y="64"/>
                  </a:lnTo>
                  <a:lnTo>
                    <a:pt x="118" y="60"/>
                  </a:lnTo>
                  <a:lnTo>
                    <a:pt x="106" y="36"/>
                  </a:lnTo>
                  <a:lnTo>
                    <a:pt x="122" y="30"/>
                  </a:lnTo>
                  <a:lnTo>
                    <a:pt x="114" y="14"/>
                  </a:lnTo>
                  <a:lnTo>
                    <a:pt x="122" y="0"/>
                  </a:lnTo>
                  <a:lnTo>
                    <a:pt x="138" y="12"/>
                  </a:lnTo>
                  <a:lnTo>
                    <a:pt x="152" y="10"/>
                  </a:lnTo>
                  <a:lnTo>
                    <a:pt x="164" y="6"/>
                  </a:lnTo>
                  <a:lnTo>
                    <a:pt x="180" y="4"/>
                  </a:lnTo>
                  <a:lnTo>
                    <a:pt x="190" y="4"/>
                  </a:lnTo>
                  <a:lnTo>
                    <a:pt x="194" y="12"/>
                  </a:lnTo>
                  <a:lnTo>
                    <a:pt x="190" y="22"/>
                  </a:lnTo>
                  <a:lnTo>
                    <a:pt x="160" y="46"/>
                  </a:lnTo>
                  <a:lnTo>
                    <a:pt x="152" y="54"/>
                  </a:lnTo>
                  <a:lnTo>
                    <a:pt x="148" y="68"/>
                  </a:lnTo>
                  <a:lnTo>
                    <a:pt x="152" y="74"/>
                  </a:lnTo>
                  <a:lnTo>
                    <a:pt x="166" y="76"/>
                  </a:lnTo>
                  <a:lnTo>
                    <a:pt x="180" y="72"/>
                  </a:lnTo>
                  <a:lnTo>
                    <a:pt x="192" y="72"/>
                  </a:lnTo>
                  <a:lnTo>
                    <a:pt x="202" y="76"/>
                  </a:lnTo>
                  <a:lnTo>
                    <a:pt x="228" y="74"/>
                  </a:lnTo>
                  <a:lnTo>
                    <a:pt x="236" y="86"/>
                  </a:lnTo>
                  <a:lnTo>
                    <a:pt x="230" y="98"/>
                  </a:lnTo>
                  <a:lnTo>
                    <a:pt x="226" y="110"/>
                  </a:lnTo>
                  <a:lnTo>
                    <a:pt x="228" y="112"/>
                  </a:lnTo>
                  <a:lnTo>
                    <a:pt x="218" y="134"/>
                  </a:lnTo>
                  <a:lnTo>
                    <a:pt x="214" y="138"/>
                  </a:lnTo>
                  <a:lnTo>
                    <a:pt x="208" y="152"/>
                  </a:lnTo>
                  <a:lnTo>
                    <a:pt x="196" y="160"/>
                  </a:lnTo>
                  <a:lnTo>
                    <a:pt x="190" y="160"/>
                  </a:lnTo>
                  <a:lnTo>
                    <a:pt x="198" y="166"/>
                  </a:lnTo>
                  <a:lnTo>
                    <a:pt x="206" y="172"/>
                  </a:lnTo>
                  <a:lnTo>
                    <a:pt x="204" y="172"/>
                  </a:lnTo>
                  <a:lnTo>
                    <a:pt x="200" y="178"/>
                  </a:lnTo>
                  <a:lnTo>
                    <a:pt x="190" y="178"/>
                  </a:lnTo>
                  <a:lnTo>
                    <a:pt x="184" y="186"/>
                  </a:lnTo>
                  <a:lnTo>
                    <a:pt x="162" y="184"/>
                  </a:lnTo>
                  <a:lnTo>
                    <a:pt x="168" y="192"/>
                  </a:lnTo>
                  <a:lnTo>
                    <a:pt x="174" y="192"/>
                  </a:lnTo>
                  <a:lnTo>
                    <a:pt x="182" y="194"/>
                  </a:lnTo>
                  <a:lnTo>
                    <a:pt x="190" y="194"/>
                  </a:lnTo>
                  <a:lnTo>
                    <a:pt x="198" y="188"/>
                  </a:lnTo>
                  <a:lnTo>
                    <a:pt x="206" y="186"/>
                  </a:lnTo>
                  <a:lnTo>
                    <a:pt x="214" y="192"/>
                  </a:lnTo>
                  <a:lnTo>
                    <a:pt x="226" y="196"/>
                  </a:lnTo>
                  <a:lnTo>
                    <a:pt x="236" y="214"/>
                  </a:lnTo>
                  <a:lnTo>
                    <a:pt x="246" y="220"/>
                  </a:lnTo>
                  <a:lnTo>
                    <a:pt x="248" y="226"/>
                  </a:lnTo>
                  <a:lnTo>
                    <a:pt x="246" y="232"/>
                  </a:lnTo>
                  <a:lnTo>
                    <a:pt x="252" y="256"/>
                  </a:lnTo>
                  <a:lnTo>
                    <a:pt x="258" y="272"/>
                  </a:lnTo>
                  <a:lnTo>
                    <a:pt x="266" y="278"/>
                  </a:lnTo>
                  <a:lnTo>
                    <a:pt x="278" y="282"/>
                  </a:lnTo>
                  <a:lnTo>
                    <a:pt x="288" y="298"/>
                  </a:lnTo>
                  <a:lnTo>
                    <a:pt x="300" y="316"/>
                  </a:lnTo>
                  <a:lnTo>
                    <a:pt x="302" y="330"/>
                  </a:lnTo>
                  <a:lnTo>
                    <a:pt x="300" y="344"/>
                  </a:lnTo>
                  <a:lnTo>
                    <a:pt x="304" y="348"/>
                  </a:lnTo>
                  <a:close/>
                  <a:moveTo>
                    <a:pt x="72" y="320"/>
                  </a:moveTo>
                  <a:lnTo>
                    <a:pt x="70" y="312"/>
                  </a:lnTo>
                  <a:lnTo>
                    <a:pt x="54" y="314"/>
                  </a:lnTo>
                  <a:lnTo>
                    <a:pt x="56" y="306"/>
                  </a:lnTo>
                  <a:lnTo>
                    <a:pt x="48" y="302"/>
                  </a:lnTo>
                  <a:lnTo>
                    <a:pt x="44" y="294"/>
                  </a:lnTo>
                  <a:lnTo>
                    <a:pt x="38" y="292"/>
                  </a:lnTo>
                  <a:lnTo>
                    <a:pt x="34" y="302"/>
                  </a:lnTo>
                  <a:lnTo>
                    <a:pt x="22" y="310"/>
                  </a:lnTo>
                  <a:lnTo>
                    <a:pt x="8" y="304"/>
                  </a:lnTo>
                  <a:lnTo>
                    <a:pt x="0" y="296"/>
                  </a:lnTo>
                  <a:lnTo>
                    <a:pt x="0" y="288"/>
                  </a:lnTo>
                  <a:lnTo>
                    <a:pt x="14" y="280"/>
                  </a:lnTo>
                  <a:lnTo>
                    <a:pt x="6" y="272"/>
                  </a:lnTo>
                  <a:lnTo>
                    <a:pt x="20" y="268"/>
                  </a:lnTo>
                  <a:lnTo>
                    <a:pt x="26" y="254"/>
                  </a:lnTo>
                  <a:lnTo>
                    <a:pt x="26" y="248"/>
                  </a:lnTo>
                  <a:lnTo>
                    <a:pt x="34" y="244"/>
                  </a:lnTo>
                  <a:lnTo>
                    <a:pt x="42" y="240"/>
                  </a:lnTo>
                  <a:lnTo>
                    <a:pt x="56" y="238"/>
                  </a:lnTo>
                  <a:lnTo>
                    <a:pt x="64" y="238"/>
                  </a:lnTo>
                  <a:lnTo>
                    <a:pt x="70" y="242"/>
                  </a:lnTo>
                  <a:lnTo>
                    <a:pt x="76" y="240"/>
                  </a:lnTo>
                  <a:lnTo>
                    <a:pt x="80" y="246"/>
                  </a:lnTo>
                  <a:lnTo>
                    <a:pt x="90" y="268"/>
                  </a:lnTo>
                  <a:lnTo>
                    <a:pt x="90" y="274"/>
                  </a:lnTo>
                  <a:lnTo>
                    <a:pt x="88" y="284"/>
                  </a:lnTo>
                  <a:lnTo>
                    <a:pt x="94" y="296"/>
                  </a:lnTo>
                  <a:lnTo>
                    <a:pt x="92" y="306"/>
                  </a:lnTo>
                  <a:lnTo>
                    <a:pt x="84" y="316"/>
                  </a:lnTo>
                  <a:lnTo>
                    <a:pt x="78" y="320"/>
                  </a:lnTo>
                  <a:lnTo>
                    <a:pt x="72" y="320"/>
                  </a:lnTo>
                  <a:close/>
                  <a:moveTo>
                    <a:pt x="92" y="228"/>
                  </a:moveTo>
                  <a:lnTo>
                    <a:pt x="90" y="220"/>
                  </a:lnTo>
                  <a:lnTo>
                    <a:pt x="92" y="208"/>
                  </a:lnTo>
                  <a:lnTo>
                    <a:pt x="100" y="206"/>
                  </a:lnTo>
                  <a:lnTo>
                    <a:pt x="100" y="222"/>
                  </a:lnTo>
                  <a:lnTo>
                    <a:pt x="96" y="228"/>
                  </a:lnTo>
                  <a:lnTo>
                    <a:pt x="92" y="22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F78CF616-6AE6-84D8-BF4E-DC4C4E6596E4}"/>
                </a:ext>
              </a:extLst>
            </p:cNvPr>
            <p:cNvSpPr/>
            <p:nvPr/>
          </p:nvSpPr>
          <p:spPr bwMode="gray">
            <a:xfrm>
              <a:off x="3819985" y="0"/>
              <a:ext cx="1660525" cy="1846262"/>
            </a:xfrm>
            <a:custGeom>
              <a:avLst/>
              <a:gdLst>
                <a:gd name="T0" fmla="*/ 827 w 1002"/>
                <a:gd name="T1" fmla="*/ 2842 h 1188"/>
                <a:gd name="T2" fmla="*/ 807 w 1002"/>
                <a:gd name="T3" fmla="*/ 2872 h 1188"/>
                <a:gd name="T4" fmla="*/ 646 w 1002"/>
                <a:gd name="T5" fmla="*/ 2958 h 1188"/>
                <a:gd name="T6" fmla="*/ 430 w 1002"/>
                <a:gd name="T7" fmla="*/ 3099 h 1188"/>
                <a:gd name="T8" fmla="*/ 247 w 1002"/>
                <a:gd name="T9" fmla="*/ 3078 h 1188"/>
                <a:gd name="T10" fmla="*/ 76 w 1002"/>
                <a:gd name="T11" fmla="*/ 2920 h 1188"/>
                <a:gd name="T12" fmla="*/ 163 w 1002"/>
                <a:gd name="T13" fmla="*/ 2925 h 1188"/>
                <a:gd name="T14" fmla="*/ 155 w 1002"/>
                <a:gd name="T15" fmla="*/ 2879 h 1188"/>
                <a:gd name="T16" fmla="*/ 124 w 1002"/>
                <a:gd name="T17" fmla="*/ 2858 h 1188"/>
                <a:gd name="T18" fmla="*/ 56 w 1002"/>
                <a:gd name="T19" fmla="*/ 2862 h 1188"/>
                <a:gd name="T20" fmla="*/ 70 w 1002"/>
                <a:gd name="T21" fmla="*/ 2816 h 1188"/>
                <a:gd name="T22" fmla="*/ 179 w 1002"/>
                <a:gd name="T23" fmla="*/ 2752 h 1188"/>
                <a:gd name="T24" fmla="*/ 138 w 1002"/>
                <a:gd name="T25" fmla="*/ 2683 h 1188"/>
                <a:gd name="T26" fmla="*/ 70 w 1002"/>
                <a:gd name="T27" fmla="*/ 2601 h 1188"/>
                <a:gd name="T28" fmla="*/ 25 w 1002"/>
                <a:gd name="T29" fmla="*/ 2485 h 1188"/>
                <a:gd name="T30" fmla="*/ 94 w 1002"/>
                <a:gd name="T31" fmla="*/ 2348 h 1188"/>
                <a:gd name="T32" fmla="*/ 70 w 1002"/>
                <a:gd name="T33" fmla="*/ 2285 h 1188"/>
                <a:gd name="T34" fmla="*/ 247 w 1002"/>
                <a:gd name="T35" fmla="*/ 2177 h 1188"/>
                <a:gd name="T36" fmla="*/ 318 w 1002"/>
                <a:gd name="T37" fmla="*/ 2103 h 1188"/>
                <a:gd name="T38" fmla="*/ 539 w 1002"/>
                <a:gd name="T39" fmla="*/ 2015 h 1188"/>
                <a:gd name="T40" fmla="*/ 723 w 1002"/>
                <a:gd name="T41" fmla="*/ 1886 h 1188"/>
                <a:gd name="T42" fmla="*/ 949 w 1002"/>
                <a:gd name="T43" fmla="*/ 1759 h 1188"/>
                <a:gd name="T44" fmla="*/ 1058 w 1002"/>
                <a:gd name="T45" fmla="*/ 1592 h 1188"/>
                <a:gd name="T46" fmla="*/ 1144 w 1002"/>
                <a:gd name="T47" fmla="*/ 1406 h 1188"/>
                <a:gd name="T48" fmla="*/ 1226 w 1002"/>
                <a:gd name="T49" fmla="*/ 1283 h 1188"/>
                <a:gd name="T50" fmla="*/ 1298 w 1002"/>
                <a:gd name="T51" fmla="*/ 1154 h 1188"/>
                <a:gd name="T52" fmla="*/ 1427 w 1002"/>
                <a:gd name="T53" fmla="*/ 1066 h 1188"/>
                <a:gd name="T54" fmla="*/ 1577 w 1002"/>
                <a:gd name="T55" fmla="*/ 979 h 1188"/>
                <a:gd name="T56" fmla="*/ 1647 w 1002"/>
                <a:gd name="T57" fmla="*/ 855 h 1188"/>
                <a:gd name="T58" fmla="*/ 1791 w 1002"/>
                <a:gd name="T59" fmla="*/ 777 h 1188"/>
                <a:gd name="T60" fmla="*/ 1869 w 1002"/>
                <a:gd name="T61" fmla="*/ 599 h 1188"/>
                <a:gd name="T62" fmla="*/ 2015 w 1002"/>
                <a:gd name="T63" fmla="*/ 524 h 1188"/>
                <a:gd name="T64" fmla="*/ 2254 w 1002"/>
                <a:gd name="T65" fmla="*/ 375 h 1188"/>
                <a:gd name="T66" fmla="*/ 2341 w 1002"/>
                <a:gd name="T67" fmla="*/ 369 h 1188"/>
                <a:gd name="T68" fmla="*/ 2573 w 1002"/>
                <a:gd name="T69" fmla="*/ 241 h 1188"/>
                <a:gd name="T70" fmla="*/ 2809 w 1002"/>
                <a:gd name="T71" fmla="*/ 156 h 1188"/>
                <a:gd name="T72" fmla="*/ 3089 w 1002"/>
                <a:gd name="T73" fmla="*/ 36 h 1188"/>
                <a:gd name="T74" fmla="*/ 3160 w 1002"/>
                <a:gd name="T75" fmla="*/ 68 h 1188"/>
                <a:gd name="T76" fmla="*/ 3344 w 1002"/>
                <a:gd name="T77" fmla="*/ 11 h 1188"/>
                <a:gd name="T78" fmla="*/ 3413 w 1002"/>
                <a:gd name="T79" fmla="*/ 120 h 1188"/>
                <a:gd name="T80" fmla="*/ 3666 w 1002"/>
                <a:gd name="T81" fmla="*/ 127 h 1188"/>
                <a:gd name="T82" fmla="*/ 3666 w 1002"/>
                <a:gd name="T83" fmla="*/ 271 h 1188"/>
                <a:gd name="T84" fmla="*/ 3714 w 1002"/>
                <a:gd name="T85" fmla="*/ 389 h 1188"/>
                <a:gd name="T86" fmla="*/ 3751 w 1002"/>
                <a:gd name="T87" fmla="*/ 477 h 1188"/>
                <a:gd name="T88" fmla="*/ 3518 w 1002"/>
                <a:gd name="T89" fmla="*/ 607 h 1188"/>
                <a:gd name="T90" fmla="*/ 3360 w 1002"/>
                <a:gd name="T91" fmla="*/ 335 h 1188"/>
                <a:gd name="T92" fmla="*/ 3074 w 1002"/>
                <a:gd name="T93" fmla="*/ 582 h 1188"/>
                <a:gd name="T94" fmla="*/ 2725 w 1002"/>
                <a:gd name="T95" fmla="*/ 696 h 1188"/>
                <a:gd name="T96" fmla="*/ 2410 w 1002"/>
                <a:gd name="T97" fmla="*/ 528 h 1188"/>
                <a:gd name="T98" fmla="*/ 2223 w 1002"/>
                <a:gd name="T99" fmla="*/ 793 h 1188"/>
                <a:gd name="T100" fmla="*/ 1944 w 1002"/>
                <a:gd name="T101" fmla="*/ 766 h 1188"/>
                <a:gd name="T102" fmla="*/ 1800 w 1002"/>
                <a:gd name="T103" fmla="*/ 892 h 1188"/>
                <a:gd name="T104" fmla="*/ 1632 w 1002"/>
                <a:gd name="T105" fmla="*/ 1218 h 1188"/>
                <a:gd name="T106" fmla="*/ 1392 w 1002"/>
                <a:gd name="T107" fmla="*/ 1568 h 1188"/>
                <a:gd name="T108" fmla="*/ 1356 w 1002"/>
                <a:gd name="T109" fmla="*/ 1834 h 1188"/>
                <a:gd name="T110" fmla="*/ 1128 w 1002"/>
                <a:gd name="T111" fmla="*/ 1908 h 1188"/>
                <a:gd name="T112" fmla="*/ 1051 w 1002"/>
                <a:gd name="T113" fmla="*/ 2371 h 1188"/>
                <a:gd name="T114" fmla="*/ 1103 w 1002"/>
                <a:gd name="T115" fmla="*/ 2589 h 1188"/>
                <a:gd name="T116" fmla="*/ 1021 w 1002"/>
                <a:gd name="T117" fmla="*/ 2784 h 1188"/>
                <a:gd name="T118" fmla="*/ 918 w 1002"/>
                <a:gd name="T119" fmla="*/ 2905 h 11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02"/>
                <a:gd name="T181" fmla="*/ 0 h 1188"/>
                <a:gd name="T182" fmla="*/ 1002 w 1002"/>
                <a:gd name="T183" fmla="*/ 1188 h 118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02" h="1188">
                  <a:moveTo>
                    <a:pt x="238" y="1108"/>
                  </a:moveTo>
                  <a:lnTo>
                    <a:pt x="236" y="1100"/>
                  </a:lnTo>
                  <a:lnTo>
                    <a:pt x="224" y="1104"/>
                  </a:lnTo>
                  <a:lnTo>
                    <a:pt x="222" y="1104"/>
                  </a:lnTo>
                  <a:lnTo>
                    <a:pt x="218" y="1096"/>
                  </a:lnTo>
                  <a:lnTo>
                    <a:pt x="214" y="1084"/>
                  </a:lnTo>
                  <a:lnTo>
                    <a:pt x="218" y="1080"/>
                  </a:lnTo>
                  <a:lnTo>
                    <a:pt x="214" y="1070"/>
                  </a:lnTo>
                  <a:lnTo>
                    <a:pt x="208" y="1076"/>
                  </a:lnTo>
                  <a:lnTo>
                    <a:pt x="208" y="1086"/>
                  </a:lnTo>
                  <a:lnTo>
                    <a:pt x="210" y="1094"/>
                  </a:lnTo>
                  <a:lnTo>
                    <a:pt x="208" y="1096"/>
                  </a:lnTo>
                  <a:lnTo>
                    <a:pt x="200" y="1108"/>
                  </a:lnTo>
                  <a:lnTo>
                    <a:pt x="200" y="1114"/>
                  </a:lnTo>
                  <a:lnTo>
                    <a:pt x="190" y="1118"/>
                  </a:lnTo>
                  <a:lnTo>
                    <a:pt x="182" y="1114"/>
                  </a:lnTo>
                  <a:lnTo>
                    <a:pt x="168" y="1124"/>
                  </a:lnTo>
                  <a:lnTo>
                    <a:pt x="168" y="1128"/>
                  </a:lnTo>
                  <a:lnTo>
                    <a:pt x="160" y="1138"/>
                  </a:lnTo>
                  <a:lnTo>
                    <a:pt x="152" y="1148"/>
                  </a:lnTo>
                  <a:lnTo>
                    <a:pt x="124" y="1174"/>
                  </a:lnTo>
                  <a:lnTo>
                    <a:pt x="122" y="1180"/>
                  </a:lnTo>
                  <a:lnTo>
                    <a:pt x="118" y="1182"/>
                  </a:lnTo>
                  <a:lnTo>
                    <a:pt x="112" y="1182"/>
                  </a:lnTo>
                  <a:lnTo>
                    <a:pt x="76" y="1188"/>
                  </a:lnTo>
                  <a:lnTo>
                    <a:pt x="74" y="1180"/>
                  </a:lnTo>
                  <a:lnTo>
                    <a:pt x="68" y="1176"/>
                  </a:lnTo>
                  <a:lnTo>
                    <a:pt x="64" y="1184"/>
                  </a:lnTo>
                  <a:lnTo>
                    <a:pt x="58" y="1180"/>
                  </a:lnTo>
                  <a:lnTo>
                    <a:pt x="64" y="1174"/>
                  </a:lnTo>
                  <a:lnTo>
                    <a:pt x="48" y="1166"/>
                  </a:lnTo>
                  <a:lnTo>
                    <a:pt x="34" y="1154"/>
                  </a:lnTo>
                  <a:lnTo>
                    <a:pt x="24" y="1152"/>
                  </a:lnTo>
                  <a:lnTo>
                    <a:pt x="16" y="1134"/>
                  </a:lnTo>
                  <a:lnTo>
                    <a:pt x="22" y="1122"/>
                  </a:lnTo>
                  <a:lnTo>
                    <a:pt x="20" y="1114"/>
                  </a:lnTo>
                  <a:lnTo>
                    <a:pt x="26" y="1116"/>
                  </a:lnTo>
                  <a:lnTo>
                    <a:pt x="26" y="1126"/>
                  </a:lnTo>
                  <a:lnTo>
                    <a:pt x="32" y="1118"/>
                  </a:lnTo>
                  <a:lnTo>
                    <a:pt x="42" y="1128"/>
                  </a:lnTo>
                  <a:lnTo>
                    <a:pt x="40" y="1122"/>
                  </a:lnTo>
                  <a:lnTo>
                    <a:pt x="42" y="1116"/>
                  </a:lnTo>
                  <a:lnTo>
                    <a:pt x="50" y="1114"/>
                  </a:lnTo>
                  <a:lnTo>
                    <a:pt x="42" y="1114"/>
                  </a:lnTo>
                  <a:lnTo>
                    <a:pt x="38" y="1118"/>
                  </a:lnTo>
                  <a:lnTo>
                    <a:pt x="32" y="1112"/>
                  </a:lnTo>
                  <a:lnTo>
                    <a:pt x="30" y="1108"/>
                  </a:lnTo>
                  <a:lnTo>
                    <a:pt x="40" y="1098"/>
                  </a:lnTo>
                  <a:lnTo>
                    <a:pt x="48" y="1092"/>
                  </a:lnTo>
                  <a:lnTo>
                    <a:pt x="40" y="1094"/>
                  </a:lnTo>
                  <a:lnTo>
                    <a:pt x="34" y="1090"/>
                  </a:lnTo>
                  <a:lnTo>
                    <a:pt x="42" y="1082"/>
                  </a:lnTo>
                  <a:lnTo>
                    <a:pt x="44" y="1074"/>
                  </a:lnTo>
                  <a:lnTo>
                    <a:pt x="32" y="1090"/>
                  </a:lnTo>
                  <a:lnTo>
                    <a:pt x="32" y="1080"/>
                  </a:lnTo>
                  <a:lnTo>
                    <a:pt x="28" y="1074"/>
                  </a:lnTo>
                  <a:lnTo>
                    <a:pt x="28" y="1082"/>
                  </a:lnTo>
                  <a:lnTo>
                    <a:pt x="28" y="1088"/>
                  </a:lnTo>
                  <a:lnTo>
                    <a:pt x="22" y="1092"/>
                  </a:lnTo>
                  <a:lnTo>
                    <a:pt x="14" y="1092"/>
                  </a:lnTo>
                  <a:lnTo>
                    <a:pt x="14" y="1084"/>
                  </a:lnTo>
                  <a:lnTo>
                    <a:pt x="12" y="1092"/>
                  </a:lnTo>
                  <a:lnTo>
                    <a:pt x="8" y="1090"/>
                  </a:lnTo>
                  <a:lnTo>
                    <a:pt x="4" y="1074"/>
                  </a:lnTo>
                  <a:lnTo>
                    <a:pt x="16" y="1060"/>
                  </a:lnTo>
                  <a:lnTo>
                    <a:pt x="18" y="1074"/>
                  </a:lnTo>
                  <a:lnTo>
                    <a:pt x="18" y="1064"/>
                  </a:lnTo>
                  <a:lnTo>
                    <a:pt x="26" y="1068"/>
                  </a:lnTo>
                  <a:lnTo>
                    <a:pt x="30" y="1066"/>
                  </a:lnTo>
                  <a:lnTo>
                    <a:pt x="26" y="1062"/>
                  </a:lnTo>
                  <a:lnTo>
                    <a:pt x="38" y="1060"/>
                  </a:lnTo>
                  <a:lnTo>
                    <a:pt x="46" y="1050"/>
                  </a:lnTo>
                  <a:lnTo>
                    <a:pt x="36" y="1056"/>
                  </a:lnTo>
                  <a:lnTo>
                    <a:pt x="28" y="1056"/>
                  </a:lnTo>
                  <a:lnTo>
                    <a:pt x="22" y="1050"/>
                  </a:lnTo>
                  <a:lnTo>
                    <a:pt x="26" y="1046"/>
                  </a:lnTo>
                  <a:lnTo>
                    <a:pt x="32" y="1042"/>
                  </a:lnTo>
                  <a:lnTo>
                    <a:pt x="36" y="1024"/>
                  </a:lnTo>
                  <a:lnTo>
                    <a:pt x="22" y="1024"/>
                  </a:lnTo>
                  <a:lnTo>
                    <a:pt x="12" y="1028"/>
                  </a:lnTo>
                  <a:lnTo>
                    <a:pt x="6" y="1016"/>
                  </a:lnTo>
                  <a:lnTo>
                    <a:pt x="12" y="1012"/>
                  </a:lnTo>
                  <a:lnTo>
                    <a:pt x="22" y="998"/>
                  </a:lnTo>
                  <a:lnTo>
                    <a:pt x="18" y="992"/>
                  </a:lnTo>
                  <a:lnTo>
                    <a:pt x="10" y="994"/>
                  </a:lnTo>
                  <a:lnTo>
                    <a:pt x="4" y="992"/>
                  </a:lnTo>
                  <a:lnTo>
                    <a:pt x="0" y="984"/>
                  </a:lnTo>
                  <a:lnTo>
                    <a:pt x="6" y="966"/>
                  </a:lnTo>
                  <a:lnTo>
                    <a:pt x="16" y="958"/>
                  </a:lnTo>
                  <a:lnTo>
                    <a:pt x="6" y="948"/>
                  </a:lnTo>
                  <a:lnTo>
                    <a:pt x="2" y="936"/>
                  </a:lnTo>
                  <a:lnTo>
                    <a:pt x="6" y="928"/>
                  </a:lnTo>
                  <a:lnTo>
                    <a:pt x="6" y="904"/>
                  </a:lnTo>
                  <a:lnTo>
                    <a:pt x="6" y="900"/>
                  </a:lnTo>
                  <a:lnTo>
                    <a:pt x="18" y="898"/>
                  </a:lnTo>
                  <a:lnTo>
                    <a:pt x="24" y="896"/>
                  </a:lnTo>
                  <a:lnTo>
                    <a:pt x="32" y="898"/>
                  </a:lnTo>
                  <a:lnTo>
                    <a:pt x="34" y="894"/>
                  </a:lnTo>
                  <a:lnTo>
                    <a:pt x="28" y="888"/>
                  </a:lnTo>
                  <a:lnTo>
                    <a:pt x="22" y="884"/>
                  </a:lnTo>
                  <a:lnTo>
                    <a:pt x="18" y="878"/>
                  </a:lnTo>
                  <a:lnTo>
                    <a:pt x="18" y="872"/>
                  </a:lnTo>
                  <a:lnTo>
                    <a:pt x="22" y="866"/>
                  </a:lnTo>
                  <a:lnTo>
                    <a:pt x="32" y="864"/>
                  </a:lnTo>
                  <a:lnTo>
                    <a:pt x="42" y="850"/>
                  </a:lnTo>
                  <a:lnTo>
                    <a:pt x="52" y="856"/>
                  </a:lnTo>
                  <a:lnTo>
                    <a:pt x="60" y="850"/>
                  </a:lnTo>
                  <a:lnTo>
                    <a:pt x="64" y="830"/>
                  </a:lnTo>
                  <a:lnTo>
                    <a:pt x="78" y="834"/>
                  </a:lnTo>
                  <a:lnTo>
                    <a:pt x="90" y="838"/>
                  </a:lnTo>
                  <a:lnTo>
                    <a:pt x="98" y="830"/>
                  </a:lnTo>
                  <a:lnTo>
                    <a:pt x="82" y="820"/>
                  </a:lnTo>
                  <a:lnTo>
                    <a:pt x="78" y="808"/>
                  </a:lnTo>
                  <a:lnTo>
                    <a:pt x="82" y="802"/>
                  </a:lnTo>
                  <a:lnTo>
                    <a:pt x="102" y="804"/>
                  </a:lnTo>
                  <a:lnTo>
                    <a:pt x="116" y="800"/>
                  </a:lnTo>
                  <a:lnTo>
                    <a:pt x="126" y="808"/>
                  </a:lnTo>
                  <a:lnTo>
                    <a:pt x="126" y="790"/>
                  </a:lnTo>
                  <a:lnTo>
                    <a:pt x="134" y="780"/>
                  </a:lnTo>
                  <a:lnTo>
                    <a:pt x="140" y="768"/>
                  </a:lnTo>
                  <a:lnTo>
                    <a:pt x="152" y="762"/>
                  </a:lnTo>
                  <a:lnTo>
                    <a:pt x="160" y="768"/>
                  </a:lnTo>
                  <a:lnTo>
                    <a:pt x="162" y="772"/>
                  </a:lnTo>
                  <a:lnTo>
                    <a:pt x="172" y="754"/>
                  </a:lnTo>
                  <a:lnTo>
                    <a:pt x="186" y="738"/>
                  </a:lnTo>
                  <a:lnTo>
                    <a:pt x="188" y="720"/>
                  </a:lnTo>
                  <a:lnTo>
                    <a:pt x="196" y="704"/>
                  </a:lnTo>
                  <a:lnTo>
                    <a:pt x="222" y="676"/>
                  </a:lnTo>
                  <a:lnTo>
                    <a:pt x="228" y="668"/>
                  </a:lnTo>
                  <a:lnTo>
                    <a:pt x="232" y="666"/>
                  </a:lnTo>
                  <a:lnTo>
                    <a:pt x="240" y="672"/>
                  </a:lnTo>
                  <a:lnTo>
                    <a:pt x="246" y="672"/>
                  </a:lnTo>
                  <a:lnTo>
                    <a:pt x="250" y="664"/>
                  </a:lnTo>
                  <a:lnTo>
                    <a:pt x="248" y="654"/>
                  </a:lnTo>
                  <a:lnTo>
                    <a:pt x="250" y="650"/>
                  </a:lnTo>
                  <a:lnTo>
                    <a:pt x="258" y="640"/>
                  </a:lnTo>
                  <a:lnTo>
                    <a:pt x="266" y="628"/>
                  </a:lnTo>
                  <a:lnTo>
                    <a:pt x="274" y="608"/>
                  </a:lnTo>
                  <a:lnTo>
                    <a:pt x="278" y="610"/>
                  </a:lnTo>
                  <a:lnTo>
                    <a:pt x="290" y="610"/>
                  </a:lnTo>
                  <a:lnTo>
                    <a:pt x="288" y="586"/>
                  </a:lnTo>
                  <a:lnTo>
                    <a:pt x="280" y="580"/>
                  </a:lnTo>
                  <a:lnTo>
                    <a:pt x="288" y="564"/>
                  </a:lnTo>
                  <a:lnTo>
                    <a:pt x="296" y="536"/>
                  </a:lnTo>
                  <a:lnTo>
                    <a:pt x="312" y="538"/>
                  </a:lnTo>
                  <a:lnTo>
                    <a:pt x="312" y="524"/>
                  </a:lnTo>
                  <a:lnTo>
                    <a:pt x="314" y="514"/>
                  </a:lnTo>
                  <a:lnTo>
                    <a:pt x="330" y="510"/>
                  </a:lnTo>
                  <a:lnTo>
                    <a:pt x="324" y="494"/>
                  </a:lnTo>
                  <a:lnTo>
                    <a:pt x="318" y="490"/>
                  </a:lnTo>
                  <a:lnTo>
                    <a:pt x="314" y="484"/>
                  </a:lnTo>
                  <a:lnTo>
                    <a:pt x="318" y="474"/>
                  </a:lnTo>
                  <a:lnTo>
                    <a:pt x="322" y="462"/>
                  </a:lnTo>
                  <a:lnTo>
                    <a:pt x="332" y="464"/>
                  </a:lnTo>
                  <a:lnTo>
                    <a:pt x="346" y="462"/>
                  </a:lnTo>
                  <a:lnTo>
                    <a:pt x="336" y="440"/>
                  </a:lnTo>
                  <a:lnTo>
                    <a:pt x="342" y="436"/>
                  </a:lnTo>
                  <a:lnTo>
                    <a:pt x="348" y="434"/>
                  </a:lnTo>
                  <a:lnTo>
                    <a:pt x="360" y="422"/>
                  </a:lnTo>
                  <a:lnTo>
                    <a:pt x="370" y="420"/>
                  </a:lnTo>
                  <a:lnTo>
                    <a:pt x="376" y="410"/>
                  </a:lnTo>
                  <a:lnTo>
                    <a:pt x="370" y="406"/>
                  </a:lnTo>
                  <a:lnTo>
                    <a:pt x="368" y="398"/>
                  </a:lnTo>
                  <a:lnTo>
                    <a:pt x="374" y="394"/>
                  </a:lnTo>
                  <a:lnTo>
                    <a:pt x="384" y="380"/>
                  </a:lnTo>
                  <a:lnTo>
                    <a:pt x="394" y="382"/>
                  </a:lnTo>
                  <a:lnTo>
                    <a:pt x="400" y="386"/>
                  </a:lnTo>
                  <a:lnTo>
                    <a:pt x="408" y="374"/>
                  </a:lnTo>
                  <a:lnTo>
                    <a:pt x="414" y="372"/>
                  </a:lnTo>
                  <a:lnTo>
                    <a:pt x="414" y="364"/>
                  </a:lnTo>
                  <a:lnTo>
                    <a:pt x="406" y="350"/>
                  </a:lnTo>
                  <a:lnTo>
                    <a:pt x="418" y="338"/>
                  </a:lnTo>
                  <a:lnTo>
                    <a:pt x="420" y="326"/>
                  </a:lnTo>
                  <a:lnTo>
                    <a:pt x="426" y="326"/>
                  </a:lnTo>
                  <a:lnTo>
                    <a:pt x="432" y="340"/>
                  </a:lnTo>
                  <a:lnTo>
                    <a:pt x="440" y="344"/>
                  </a:lnTo>
                  <a:lnTo>
                    <a:pt x="448" y="326"/>
                  </a:lnTo>
                  <a:lnTo>
                    <a:pt x="444" y="296"/>
                  </a:lnTo>
                  <a:lnTo>
                    <a:pt x="452" y="298"/>
                  </a:lnTo>
                  <a:lnTo>
                    <a:pt x="464" y="296"/>
                  </a:lnTo>
                  <a:lnTo>
                    <a:pt x="466" y="288"/>
                  </a:lnTo>
                  <a:lnTo>
                    <a:pt x="456" y="274"/>
                  </a:lnTo>
                  <a:lnTo>
                    <a:pt x="464" y="262"/>
                  </a:lnTo>
                  <a:lnTo>
                    <a:pt x="478" y="250"/>
                  </a:lnTo>
                  <a:lnTo>
                    <a:pt x="478" y="238"/>
                  </a:lnTo>
                  <a:lnTo>
                    <a:pt x="484" y="228"/>
                  </a:lnTo>
                  <a:lnTo>
                    <a:pt x="496" y="222"/>
                  </a:lnTo>
                  <a:lnTo>
                    <a:pt x="498" y="226"/>
                  </a:lnTo>
                  <a:lnTo>
                    <a:pt x="502" y="224"/>
                  </a:lnTo>
                  <a:lnTo>
                    <a:pt x="504" y="220"/>
                  </a:lnTo>
                  <a:lnTo>
                    <a:pt x="512" y="188"/>
                  </a:lnTo>
                  <a:lnTo>
                    <a:pt x="522" y="200"/>
                  </a:lnTo>
                  <a:lnTo>
                    <a:pt x="538" y="192"/>
                  </a:lnTo>
                  <a:lnTo>
                    <a:pt x="546" y="198"/>
                  </a:lnTo>
                  <a:lnTo>
                    <a:pt x="550" y="204"/>
                  </a:lnTo>
                  <a:lnTo>
                    <a:pt x="560" y="206"/>
                  </a:lnTo>
                  <a:lnTo>
                    <a:pt x="570" y="186"/>
                  </a:lnTo>
                  <a:lnTo>
                    <a:pt x="584" y="144"/>
                  </a:lnTo>
                  <a:lnTo>
                    <a:pt x="588" y="140"/>
                  </a:lnTo>
                  <a:lnTo>
                    <a:pt x="590" y="148"/>
                  </a:lnTo>
                  <a:lnTo>
                    <a:pt x="588" y="164"/>
                  </a:lnTo>
                  <a:lnTo>
                    <a:pt x="584" y="192"/>
                  </a:lnTo>
                  <a:lnTo>
                    <a:pt x="598" y="170"/>
                  </a:lnTo>
                  <a:lnTo>
                    <a:pt x="606" y="140"/>
                  </a:lnTo>
                  <a:lnTo>
                    <a:pt x="620" y="136"/>
                  </a:lnTo>
                  <a:lnTo>
                    <a:pt x="632" y="114"/>
                  </a:lnTo>
                  <a:lnTo>
                    <a:pt x="638" y="120"/>
                  </a:lnTo>
                  <a:lnTo>
                    <a:pt x="650" y="138"/>
                  </a:lnTo>
                  <a:lnTo>
                    <a:pt x="660" y="106"/>
                  </a:lnTo>
                  <a:lnTo>
                    <a:pt x="666" y="92"/>
                  </a:lnTo>
                  <a:lnTo>
                    <a:pt x="682" y="98"/>
                  </a:lnTo>
                  <a:lnTo>
                    <a:pt x="700" y="122"/>
                  </a:lnTo>
                  <a:lnTo>
                    <a:pt x="704" y="116"/>
                  </a:lnTo>
                  <a:lnTo>
                    <a:pt x="712" y="84"/>
                  </a:lnTo>
                  <a:lnTo>
                    <a:pt x="724" y="62"/>
                  </a:lnTo>
                  <a:lnTo>
                    <a:pt x="728" y="60"/>
                  </a:lnTo>
                  <a:lnTo>
                    <a:pt x="738" y="62"/>
                  </a:lnTo>
                  <a:lnTo>
                    <a:pt x="744" y="46"/>
                  </a:lnTo>
                  <a:lnTo>
                    <a:pt x="752" y="32"/>
                  </a:lnTo>
                  <a:lnTo>
                    <a:pt x="764" y="22"/>
                  </a:lnTo>
                  <a:lnTo>
                    <a:pt x="784" y="12"/>
                  </a:lnTo>
                  <a:lnTo>
                    <a:pt x="800" y="14"/>
                  </a:lnTo>
                  <a:lnTo>
                    <a:pt x="778" y="54"/>
                  </a:lnTo>
                  <a:lnTo>
                    <a:pt x="774" y="68"/>
                  </a:lnTo>
                  <a:lnTo>
                    <a:pt x="772" y="100"/>
                  </a:lnTo>
                  <a:lnTo>
                    <a:pt x="780" y="104"/>
                  </a:lnTo>
                  <a:lnTo>
                    <a:pt x="792" y="74"/>
                  </a:lnTo>
                  <a:lnTo>
                    <a:pt x="818" y="26"/>
                  </a:lnTo>
                  <a:lnTo>
                    <a:pt x="830" y="12"/>
                  </a:lnTo>
                  <a:lnTo>
                    <a:pt x="830" y="24"/>
                  </a:lnTo>
                  <a:lnTo>
                    <a:pt x="830" y="72"/>
                  </a:lnTo>
                  <a:lnTo>
                    <a:pt x="842" y="64"/>
                  </a:lnTo>
                  <a:lnTo>
                    <a:pt x="850" y="50"/>
                  </a:lnTo>
                  <a:lnTo>
                    <a:pt x="866" y="4"/>
                  </a:lnTo>
                  <a:lnTo>
                    <a:pt x="882" y="0"/>
                  </a:lnTo>
                  <a:lnTo>
                    <a:pt x="892" y="0"/>
                  </a:lnTo>
                  <a:lnTo>
                    <a:pt x="896" y="8"/>
                  </a:lnTo>
                  <a:lnTo>
                    <a:pt x="890" y="20"/>
                  </a:lnTo>
                  <a:lnTo>
                    <a:pt x="884" y="34"/>
                  </a:lnTo>
                  <a:lnTo>
                    <a:pt x="884" y="46"/>
                  </a:lnTo>
                  <a:lnTo>
                    <a:pt x="880" y="68"/>
                  </a:lnTo>
                  <a:lnTo>
                    <a:pt x="896" y="74"/>
                  </a:lnTo>
                  <a:lnTo>
                    <a:pt x="900" y="52"/>
                  </a:lnTo>
                  <a:lnTo>
                    <a:pt x="914" y="18"/>
                  </a:lnTo>
                  <a:lnTo>
                    <a:pt x="922" y="18"/>
                  </a:lnTo>
                  <a:lnTo>
                    <a:pt x="950" y="48"/>
                  </a:lnTo>
                  <a:lnTo>
                    <a:pt x="962" y="54"/>
                  </a:lnTo>
                  <a:lnTo>
                    <a:pt x="978" y="56"/>
                  </a:lnTo>
                  <a:lnTo>
                    <a:pt x="990" y="68"/>
                  </a:lnTo>
                  <a:lnTo>
                    <a:pt x="992" y="82"/>
                  </a:lnTo>
                  <a:lnTo>
                    <a:pt x="970" y="102"/>
                  </a:lnTo>
                  <a:lnTo>
                    <a:pt x="950" y="104"/>
                  </a:lnTo>
                  <a:lnTo>
                    <a:pt x="912" y="102"/>
                  </a:lnTo>
                  <a:lnTo>
                    <a:pt x="916" y="106"/>
                  </a:lnTo>
                  <a:lnTo>
                    <a:pt x="926" y="120"/>
                  </a:lnTo>
                  <a:lnTo>
                    <a:pt x="944" y="136"/>
                  </a:lnTo>
                  <a:lnTo>
                    <a:pt x="950" y="150"/>
                  </a:lnTo>
                  <a:lnTo>
                    <a:pt x="962" y="148"/>
                  </a:lnTo>
                  <a:lnTo>
                    <a:pt x="974" y="142"/>
                  </a:lnTo>
                  <a:lnTo>
                    <a:pt x="988" y="144"/>
                  </a:lnTo>
                  <a:lnTo>
                    <a:pt x="1002" y="156"/>
                  </a:lnTo>
                  <a:lnTo>
                    <a:pt x="994" y="170"/>
                  </a:lnTo>
                  <a:lnTo>
                    <a:pt x="986" y="180"/>
                  </a:lnTo>
                  <a:lnTo>
                    <a:pt x="972" y="182"/>
                  </a:lnTo>
                  <a:lnTo>
                    <a:pt x="958" y="188"/>
                  </a:lnTo>
                  <a:lnTo>
                    <a:pt x="940" y="212"/>
                  </a:lnTo>
                  <a:lnTo>
                    <a:pt x="922" y="244"/>
                  </a:lnTo>
                  <a:lnTo>
                    <a:pt x="910" y="258"/>
                  </a:lnTo>
                  <a:lnTo>
                    <a:pt x="910" y="250"/>
                  </a:lnTo>
                  <a:lnTo>
                    <a:pt x="912" y="232"/>
                  </a:lnTo>
                  <a:lnTo>
                    <a:pt x="928" y="186"/>
                  </a:lnTo>
                  <a:lnTo>
                    <a:pt x="926" y="174"/>
                  </a:lnTo>
                  <a:lnTo>
                    <a:pt x="912" y="156"/>
                  </a:lnTo>
                  <a:lnTo>
                    <a:pt x="900" y="150"/>
                  </a:lnTo>
                  <a:lnTo>
                    <a:pt x="880" y="128"/>
                  </a:lnTo>
                  <a:lnTo>
                    <a:pt x="870" y="128"/>
                  </a:lnTo>
                  <a:lnTo>
                    <a:pt x="862" y="132"/>
                  </a:lnTo>
                  <a:lnTo>
                    <a:pt x="826" y="138"/>
                  </a:lnTo>
                  <a:lnTo>
                    <a:pt x="812" y="156"/>
                  </a:lnTo>
                  <a:lnTo>
                    <a:pt x="802" y="178"/>
                  </a:lnTo>
                  <a:lnTo>
                    <a:pt x="798" y="198"/>
                  </a:lnTo>
                  <a:lnTo>
                    <a:pt x="796" y="222"/>
                  </a:lnTo>
                  <a:lnTo>
                    <a:pt x="794" y="246"/>
                  </a:lnTo>
                  <a:lnTo>
                    <a:pt x="772" y="270"/>
                  </a:lnTo>
                  <a:lnTo>
                    <a:pt x="762" y="286"/>
                  </a:lnTo>
                  <a:lnTo>
                    <a:pt x="756" y="280"/>
                  </a:lnTo>
                  <a:lnTo>
                    <a:pt x="734" y="256"/>
                  </a:lnTo>
                  <a:lnTo>
                    <a:pt x="706" y="266"/>
                  </a:lnTo>
                  <a:lnTo>
                    <a:pt x="680" y="264"/>
                  </a:lnTo>
                  <a:lnTo>
                    <a:pt x="672" y="258"/>
                  </a:lnTo>
                  <a:lnTo>
                    <a:pt x="656" y="230"/>
                  </a:lnTo>
                  <a:lnTo>
                    <a:pt x="640" y="200"/>
                  </a:lnTo>
                  <a:lnTo>
                    <a:pt x="630" y="196"/>
                  </a:lnTo>
                  <a:lnTo>
                    <a:pt x="624" y="202"/>
                  </a:lnTo>
                  <a:lnTo>
                    <a:pt x="608" y="234"/>
                  </a:lnTo>
                  <a:lnTo>
                    <a:pt x="606" y="230"/>
                  </a:lnTo>
                  <a:lnTo>
                    <a:pt x="598" y="228"/>
                  </a:lnTo>
                  <a:lnTo>
                    <a:pt x="584" y="230"/>
                  </a:lnTo>
                  <a:lnTo>
                    <a:pt x="578" y="282"/>
                  </a:lnTo>
                  <a:lnTo>
                    <a:pt x="576" y="302"/>
                  </a:lnTo>
                  <a:lnTo>
                    <a:pt x="570" y="314"/>
                  </a:lnTo>
                  <a:lnTo>
                    <a:pt x="566" y="314"/>
                  </a:lnTo>
                  <a:lnTo>
                    <a:pt x="554" y="308"/>
                  </a:lnTo>
                  <a:lnTo>
                    <a:pt x="538" y="300"/>
                  </a:lnTo>
                  <a:lnTo>
                    <a:pt x="506" y="282"/>
                  </a:lnTo>
                  <a:lnTo>
                    <a:pt x="504" y="292"/>
                  </a:lnTo>
                  <a:lnTo>
                    <a:pt x="504" y="322"/>
                  </a:lnTo>
                  <a:lnTo>
                    <a:pt x="502" y="332"/>
                  </a:lnTo>
                  <a:lnTo>
                    <a:pt x="496" y="346"/>
                  </a:lnTo>
                  <a:lnTo>
                    <a:pt x="484" y="346"/>
                  </a:lnTo>
                  <a:lnTo>
                    <a:pt x="470" y="340"/>
                  </a:lnTo>
                  <a:lnTo>
                    <a:pt x="466" y="340"/>
                  </a:lnTo>
                  <a:lnTo>
                    <a:pt x="456" y="348"/>
                  </a:lnTo>
                  <a:lnTo>
                    <a:pt x="432" y="400"/>
                  </a:lnTo>
                  <a:lnTo>
                    <a:pt x="432" y="410"/>
                  </a:lnTo>
                  <a:lnTo>
                    <a:pt x="436" y="432"/>
                  </a:lnTo>
                  <a:lnTo>
                    <a:pt x="432" y="448"/>
                  </a:lnTo>
                  <a:lnTo>
                    <a:pt x="422" y="464"/>
                  </a:lnTo>
                  <a:lnTo>
                    <a:pt x="398" y="502"/>
                  </a:lnTo>
                  <a:lnTo>
                    <a:pt x="386" y="522"/>
                  </a:lnTo>
                  <a:lnTo>
                    <a:pt x="370" y="524"/>
                  </a:lnTo>
                  <a:lnTo>
                    <a:pt x="368" y="534"/>
                  </a:lnTo>
                  <a:lnTo>
                    <a:pt x="366" y="574"/>
                  </a:lnTo>
                  <a:lnTo>
                    <a:pt x="360" y="598"/>
                  </a:lnTo>
                  <a:lnTo>
                    <a:pt x="354" y="618"/>
                  </a:lnTo>
                  <a:lnTo>
                    <a:pt x="344" y="638"/>
                  </a:lnTo>
                  <a:lnTo>
                    <a:pt x="336" y="660"/>
                  </a:lnTo>
                  <a:lnTo>
                    <a:pt x="342" y="666"/>
                  </a:lnTo>
                  <a:lnTo>
                    <a:pt x="348" y="676"/>
                  </a:lnTo>
                  <a:lnTo>
                    <a:pt x="352" y="700"/>
                  </a:lnTo>
                  <a:lnTo>
                    <a:pt x="350" y="706"/>
                  </a:lnTo>
                  <a:lnTo>
                    <a:pt x="342" y="714"/>
                  </a:lnTo>
                  <a:lnTo>
                    <a:pt x="330" y="716"/>
                  </a:lnTo>
                  <a:lnTo>
                    <a:pt x="314" y="714"/>
                  </a:lnTo>
                  <a:lnTo>
                    <a:pt x="302" y="718"/>
                  </a:lnTo>
                  <a:lnTo>
                    <a:pt x="292" y="728"/>
                  </a:lnTo>
                  <a:lnTo>
                    <a:pt x="282" y="748"/>
                  </a:lnTo>
                  <a:lnTo>
                    <a:pt x="274" y="766"/>
                  </a:lnTo>
                  <a:lnTo>
                    <a:pt x="274" y="792"/>
                  </a:lnTo>
                  <a:lnTo>
                    <a:pt x="268" y="834"/>
                  </a:lnTo>
                  <a:lnTo>
                    <a:pt x="278" y="860"/>
                  </a:lnTo>
                  <a:lnTo>
                    <a:pt x="272" y="904"/>
                  </a:lnTo>
                  <a:lnTo>
                    <a:pt x="282" y="918"/>
                  </a:lnTo>
                  <a:lnTo>
                    <a:pt x="296" y="924"/>
                  </a:lnTo>
                  <a:lnTo>
                    <a:pt x="300" y="934"/>
                  </a:lnTo>
                  <a:lnTo>
                    <a:pt x="292" y="958"/>
                  </a:lnTo>
                  <a:lnTo>
                    <a:pt x="276" y="962"/>
                  </a:lnTo>
                  <a:lnTo>
                    <a:pt x="286" y="988"/>
                  </a:lnTo>
                  <a:lnTo>
                    <a:pt x="290" y="1004"/>
                  </a:lnTo>
                  <a:lnTo>
                    <a:pt x="286" y="1016"/>
                  </a:lnTo>
                  <a:lnTo>
                    <a:pt x="286" y="1034"/>
                  </a:lnTo>
                  <a:lnTo>
                    <a:pt x="272" y="1048"/>
                  </a:lnTo>
                  <a:lnTo>
                    <a:pt x="266" y="1048"/>
                  </a:lnTo>
                  <a:lnTo>
                    <a:pt x="264" y="1062"/>
                  </a:lnTo>
                  <a:lnTo>
                    <a:pt x="254" y="1070"/>
                  </a:lnTo>
                  <a:lnTo>
                    <a:pt x="258" y="1098"/>
                  </a:lnTo>
                  <a:lnTo>
                    <a:pt x="254" y="1124"/>
                  </a:lnTo>
                  <a:lnTo>
                    <a:pt x="246" y="1124"/>
                  </a:lnTo>
                  <a:lnTo>
                    <a:pt x="244" y="1112"/>
                  </a:lnTo>
                  <a:lnTo>
                    <a:pt x="238" y="110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0FC4E4CB-7BDB-7901-D052-D74F13775421}"/>
                </a:ext>
              </a:extLst>
            </p:cNvPr>
            <p:cNvSpPr/>
            <p:nvPr/>
          </p:nvSpPr>
          <p:spPr bwMode="gray">
            <a:xfrm>
              <a:off x="4828048" y="200025"/>
              <a:ext cx="671512" cy="1435100"/>
            </a:xfrm>
            <a:custGeom>
              <a:avLst/>
              <a:gdLst>
                <a:gd name="T0" fmla="*/ 1145 w 406"/>
                <a:gd name="T1" fmla="*/ 435 h 924"/>
                <a:gd name="T2" fmla="*/ 1241 w 406"/>
                <a:gd name="T3" fmla="*/ 548 h 924"/>
                <a:gd name="T4" fmla="*/ 1319 w 406"/>
                <a:gd name="T5" fmla="*/ 692 h 924"/>
                <a:gd name="T6" fmla="*/ 1304 w 406"/>
                <a:gd name="T7" fmla="*/ 976 h 924"/>
                <a:gd name="T8" fmla="*/ 1315 w 406"/>
                <a:gd name="T9" fmla="*/ 1205 h 924"/>
                <a:gd name="T10" fmla="*/ 1319 w 406"/>
                <a:gd name="T11" fmla="*/ 1344 h 924"/>
                <a:gd name="T12" fmla="*/ 1413 w 406"/>
                <a:gd name="T13" fmla="*/ 1544 h 924"/>
                <a:gd name="T14" fmla="*/ 1379 w 406"/>
                <a:gd name="T15" fmla="*/ 1639 h 924"/>
                <a:gd name="T16" fmla="*/ 1550 w 406"/>
                <a:gd name="T17" fmla="*/ 1750 h 924"/>
                <a:gd name="T18" fmla="*/ 1528 w 406"/>
                <a:gd name="T19" fmla="*/ 1877 h 924"/>
                <a:gd name="T20" fmla="*/ 1267 w 406"/>
                <a:gd name="T21" fmla="*/ 2118 h 924"/>
                <a:gd name="T22" fmla="*/ 1060 w 406"/>
                <a:gd name="T23" fmla="*/ 2268 h 924"/>
                <a:gd name="T24" fmla="*/ 936 w 406"/>
                <a:gd name="T25" fmla="*/ 2284 h 924"/>
                <a:gd name="T26" fmla="*/ 852 w 406"/>
                <a:gd name="T27" fmla="*/ 2299 h 924"/>
                <a:gd name="T28" fmla="*/ 828 w 406"/>
                <a:gd name="T29" fmla="*/ 2305 h 924"/>
                <a:gd name="T30" fmla="*/ 752 w 406"/>
                <a:gd name="T31" fmla="*/ 2323 h 924"/>
                <a:gd name="T32" fmla="*/ 684 w 406"/>
                <a:gd name="T33" fmla="*/ 2339 h 924"/>
                <a:gd name="T34" fmla="*/ 613 w 406"/>
                <a:gd name="T35" fmla="*/ 2351 h 924"/>
                <a:gd name="T36" fmla="*/ 529 w 406"/>
                <a:gd name="T37" fmla="*/ 2398 h 924"/>
                <a:gd name="T38" fmla="*/ 468 w 406"/>
                <a:gd name="T39" fmla="*/ 2384 h 924"/>
                <a:gd name="T40" fmla="*/ 353 w 406"/>
                <a:gd name="T41" fmla="*/ 2408 h 924"/>
                <a:gd name="T42" fmla="*/ 322 w 406"/>
                <a:gd name="T43" fmla="*/ 2323 h 924"/>
                <a:gd name="T44" fmla="*/ 241 w 406"/>
                <a:gd name="T45" fmla="*/ 2310 h 924"/>
                <a:gd name="T46" fmla="*/ 138 w 406"/>
                <a:gd name="T47" fmla="*/ 2288 h 924"/>
                <a:gd name="T48" fmla="*/ 94 w 406"/>
                <a:gd name="T49" fmla="*/ 2164 h 924"/>
                <a:gd name="T50" fmla="*/ 108 w 406"/>
                <a:gd name="T51" fmla="*/ 2065 h 924"/>
                <a:gd name="T52" fmla="*/ 76 w 406"/>
                <a:gd name="T53" fmla="*/ 1917 h 924"/>
                <a:gd name="T54" fmla="*/ 31 w 406"/>
                <a:gd name="T55" fmla="*/ 1857 h 924"/>
                <a:gd name="T56" fmla="*/ 100 w 406"/>
                <a:gd name="T57" fmla="*/ 1762 h 924"/>
                <a:gd name="T58" fmla="*/ 124 w 406"/>
                <a:gd name="T59" fmla="*/ 1699 h 924"/>
                <a:gd name="T60" fmla="*/ 216 w 406"/>
                <a:gd name="T61" fmla="*/ 1695 h 924"/>
                <a:gd name="T62" fmla="*/ 260 w 406"/>
                <a:gd name="T63" fmla="*/ 1579 h 924"/>
                <a:gd name="T64" fmla="*/ 407 w 406"/>
                <a:gd name="T65" fmla="*/ 1497 h 924"/>
                <a:gd name="T66" fmla="*/ 607 w 406"/>
                <a:gd name="T67" fmla="*/ 1324 h 924"/>
                <a:gd name="T68" fmla="*/ 661 w 406"/>
                <a:gd name="T69" fmla="*/ 1281 h 924"/>
                <a:gd name="T70" fmla="*/ 654 w 406"/>
                <a:gd name="T71" fmla="*/ 1184 h 924"/>
                <a:gd name="T72" fmla="*/ 499 w 406"/>
                <a:gd name="T73" fmla="*/ 1095 h 924"/>
                <a:gd name="T74" fmla="*/ 429 w 406"/>
                <a:gd name="T75" fmla="*/ 1035 h 924"/>
                <a:gd name="T76" fmla="*/ 453 w 406"/>
                <a:gd name="T77" fmla="*/ 840 h 924"/>
                <a:gd name="T78" fmla="*/ 392 w 406"/>
                <a:gd name="T79" fmla="*/ 619 h 924"/>
                <a:gd name="T80" fmla="*/ 305 w 406"/>
                <a:gd name="T81" fmla="*/ 479 h 924"/>
                <a:gd name="T82" fmla="*/ 48 w 406"/>
                <a:gd name="T83" fmla="*/ 339 h 924"/>
                <a:gd name="T84" fmla="*/ 61 w 406"/>
                <a:gd name="T85" fmla="*/ 194 h 924"/>
                <a:gd name="T86" fmla="*/ 185 w 406"/>
                <a:gd name="T87" fmla="*/ 267 h 924"/>
                <a:gd name="T88" fmla="*/ 378 w 406"/>
                <a:gd name="T89" fmla="*/ 360 h 924"/>
                <a:gd name="T90" fmla="*/ 592 w 406"/>
                <a:gd name="T91" fmla="*/ 412 h 924"/>
                <a:gd name="T92" fmla="*/ 721 w 406"/>
                <a:gd name="T93" fmla="*/ 244 h 924"/>
                <a:gd name="T94" fmla="*/ 781 w 406"/>
                <a:gd name="T95" fmla="*/ 74 h 924"/>
                <a:gd name="T96" fmla="*/ 1005 w 406"/>
                <a:gd name="T97" fmla="*/ 0 h 924"/>
                <a:gd name="T98" fmla="*/ 1164 w 406"/>
                <a:gd name="T99" fmla="*/ 74 h 924"/>
                <a:gd name="T100" fmla="*/ 1164 w 406"/>
                <a:gd name="T101" fmla="*/ 271 h 924"/>
                <a:gd name="T102" fmla="*/ 1160 w 406"/>
                <a:gd name="T103" fmla="*/ 339 h 92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06"/>
                <a:gd name="T157" fmla="*/ 0 h 924"/>
                <a:gd name="T158" fmla="*/ 406 w 406"/>
                <a:gd name="T159" fmla="*/ 924 h 92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06" h="924">
                  <a:moveTo>
                    <a:pt x="302" y="130"/>
                  </a:moveTo>
                  <a:lnTo>
                    <a:pt x="302" y="144"/>
                  </a:lnTo>
                  <a:lnTo>
                    <a:pt x="298" y="166"/>
                  </a:lnTo>
                  <a:lnTo>
                    <a:pt x="300" y="190"/>
                  </a:lnTo>
                  <a:lnTo>
                    <a:pt x="310" y="200"/>
                  </a:lnTo>
                  <a:lnTo>
                    <a:pt x="324" y="210"/>
                  </a:lnTo>
                  <a:lnTo>
                    <a:pt x="342" y="232"/>
                  </a:lnTo>
                  <a:lnTo>
                    <a:pt x="350" y="250"/>
                  </a:lnTo>
                  <a:lnTo>
                    <a:pt x="344" y="266"/>
                  </a:lnTo>
                  <a:lnTo>
                    <a:pt x="320" y="302"/>
                  </a:lnTo>
                  <a:lnTo>
                    <a:pt x="316" y="314"/>
                  </a:lnTo>
                  <a:lnTo>
                    <a:pt x="340" y="374"/>
                  </a:lnTo>
                  <a:lnTo>
                    <a:pt x="354" y="426"/>
                  </a:lnTo>
                  <a:lnTo>
                    <a:pt x="350" y="440"/>
                  </a:lnTo>
                  <a:lnTo>
                    <a:pt x="342" y="462"/>
                  </a:lnTo>
                  <a:lnTo>
                    <a:pt x="338" y="480"/>
                  </a:lnTo>
                  <a:lnTo>
                    <a:pt x="338" y="494"/>
                  </a:lnTo>
                  <a:lnTo>
                    <a:pt x="344" y="516"/>
                  </a:lnTo>
                  <a:lnTo>
                    <a:pt x="366" y="572"/>
                  </a:lnTo>
                  <a:lnTo>
                    <a:pt x="370" y="582"/>
                  </a:lnTo>
                  <a:lnTo>
                    <a:pt x="368" y="592"/>
                  </a:lnTo>
                  <a:lnTo>
                    <a:pt x="358" y="608"/>
                  </a:lnTo>
                  <a:lnTo>
                    <a:pt x="354" y="614"/>
                  </a:lnTo>
                  <a:lnTo>
                    <a:pt x="360" y="628"/>
                  </a:lnTo>
                  <a:lnTo>
                    <a:pt x="384" y="648"/>
                  </a:lnTo>
                  <a:lnTo>
                    <a:pt x="396" y="658"/>
                  </a:lnTo>
                  <a:lnTo>
                    <a:pt x="404" y="672"/>
                  </a:lnTo>
                  <a:lnTo>
                    <a:pt x="406" y="686"/>
                  </a:lnTo>
                  <a:lnTo>
                    <a:pt x="404" y="700"/>
                  </a:lnTo>
                  <a:lnTo>
                    <a:pt x="398" y="720"/>
                  </a:lnTo>
                  <a:lnTo>
                    <a:pt x="388" y="740"/>
                  </a:lnTo>
                  <a:lnTo>
                    <a:pt x="364" y="768"/>
                  </a:lnTo>
                  <a:lnTo>
                    <a:pt x="330" y="812"/>
                  </a:lnTo>
                  <a:lnTo>
                    <a:pt x="296" y="852"/>
                  </a:lnTo>
                  <a:lnTo>
                    <a:pt x="292" y="862"/>
                  </a:lnTo>
                  <a:lnTo>
                    <a:pt x="276" y="870"/>
                  </a:lnTo>
                  <a:lnTo>
                    <a:pt x="256" y="876"/>
                  </a:lnTo>
                  <a:lnTo>
                    <a:pt x="254" y="882"/>
                  </a:lnTo>
                  <a:lnTo>
                    <a:pt x="244" y="876"/>
                  </a:lnTo>
                  <a:lnTo>
                    <a:pt x="236" y="880"/>
                  </a:lnTo>
                  <a:lnTo>
                    <a:pt x="234" y="884"/>
                  </a:lnTo>
                  <a:lnTo>
                    <a:pt x="222" y="882"/>
                  </a:lnTo>
                  <a:lnTo>
                    <a:pt x="220" y="878"/>
                  </a:lnTo>
                  <a:lnTo>
                    <a:pt x="220" y="866"/>
                  </a:lnTo>
                  <a:lnTo>
                    <a:pt x="216" y="884"/>
                  </a:lnTo>
                  <a:lnTo>
                    <a:pt x="212" y="888"/>
                  </a:lnTo>
                  <a:lnTo>
                    <a:pt x="200" y="890"/>
                  </a:lnTo>
                  <a:lnTo>
                    <a:pt x="196" y="892"/>
                  </a:lnTo>
                  <a:lnTo>
                    <a:pt x="194" y="900"/>
                  </a:lnTo>
                  <a:lnTo>
                    <a:pt x="184" y="890"/>
                  </a:lnTo>
                  <a:lnTo>
                    <a:pt x="178" y="898"/>
                  </a:lnTo>
                  <a:lnTo>
                    <a:pt x="166" y="900"/>
                  </a:lnTo>
                  <a:lnTo>
                    <a:pt x="160" y="906"/>
                  </a:lnTo>
                  <a:lnTo>
                    <a:pt x="160" y="902"/>
                  </a:lnTo>
                  <a:lnTo>
                    <a:pt x="150" y="906"/>
                  </a:lnTo>
                  <a:lnTo>
                    <a:pt x="142" y="910"/>
                  </a:lnTo>
                  <a:lnTo>
                    <a:pt x="138" y="920"/>
                  </a:lnTo>
                  <a:lnTo>
                    <a:pt x="134" y="914"/>
                  </a:lnTo>
                  <a:lnTo>
                    <a:pt x="122" y="918"/>
                  </a:lnTo>
                  <a:lnTo>
                    <a:pt x="122" y="914"/>
                  </a:lnTo>
                  <a:lnTo>
                    <a:pt x="110" y="922"/>
                  </a:lnTo>
                  <a:lnTo>
                    <a:pt x="100" y="922"/>
                  </a:lnTo>
                  <a:lnTo>
                    <a:pt x="92" y="924"/>
                  </a:lnTo>
                  <a:lnTo>
                    <a:pt x="84" y="914"/>
                  </a:lnTo>
                  <a:lnTo>
                    <a:pt x="80" y="904"/>
                  </a:lnTo>
                  <a:lnTo>
                    <a:pt x="84" y="892"/>
                  </a:lnTo>
                  <a:lnTo>
                    <a:pt x="70" y="894"/>
                  </a:lnTo>
                  <a:lnTo>
                    <a:pt x="60" y="900"/>
                  </a:lnTo>
                  <a:lnTo>
                    <a:pt x="62" y="886"/>
                  </a:lnTo>
                  <a:lnTo>
                    <a:pt x="54" y="890"/>
                  </a:lnTo>
                  <a:lnTo>
                    <a:pt x="42" y="880"/>
                  </a:lnTo>
                  <a:lnTo>
                    <a:pt x="36" y="878"/>
                  </a:lnTo>
                  <a:lnTo>
                    <a:pt x="28" y="870"/>
                  </a:lnTo>
                  <a:lnTo>
                    <a:pt x="24" y="856"/>
                  </a:lnTo>
                  <a:lnTo>
                    <a:pt x="24" y="830"/>
                  </a:lnTo>
                  <a:lnTo>
                    <a:pt x="26" y="816"/>
                  </a:lnTo>
                  <a:lnTo>
                    <a:pt x="28" y="800"/>
                  </a:lnTo>
                  <a:lnTo>
                    <a:pt x="28" y="792"/>
                  </a:lnTo>
                  <a:lnTo>
                    <a:pt x="22" y="774"/>
                  </a:lnTo>
                  <a:lnTo>
                    <a:pt x="16" y="762"/>
                  </a:lnTo>
                  <a:lnTo>
                    <a:pt x="20" y="736"/>
                  </a:lnTo>
                  <a:lnTo>
                    <a:pt x="20" y="722"/>
                  </a:lnTo>
                  <a:lnTo>
                    <a:pt x="16" y="714"/>
                  </a:lnTo>
                  <a:lnTo>
                    <a:pt x="8" y="712"/>
                  </a:lnTo>
                  <a:lnTo>
                    <a:pt x="10" y="700"/>
                  </a:lnTo>
                  <a:lnTo>
                    <a:pt x="16" y="688"/>
                  </a:lnTo>
                  <a:lnTo>
                    <a:pt x="26" y="676"/>
                  </a:lnTo>
                  <a:lnTo>
                    <a:pt x="28" y="670"/>
                  </a:lnTo>
                  <a:lnTo>
                    <a:pt x="26" y="658"/>
                  </a:lnTo>
                  <a:lnTo>
                    <a:pt x="32" y="652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56" y="650"/>
                  </a:lnTo>
                  <a:lnTo>
                    <a:pt x="62" y="634"/>
                  </a:lnTo>
                  <a:lnTo>
                    <a:pt x="64" y="616"/>
                  </a:lnTo>
                  <a:lnTo>
                    <a:pt x="68" y="606"/>
                  </a:lnTo>
                  <a:lnTo>
                    <a:pt x="72" y="618"/>
                  </a:lnTo>
                  <a:lnTo>
                    <a:pt x="78" y="618"/>
                  </a:lnTo>
                  <a:lnTo>
                    <a:pt x="106" y="574"/>
                  </a:lnTo>
                  <a:lnTo>
                    <a:pt x="126" y="548"/>
                  </a:lnTo>
                  <a:lnTo>
                    <a:pt x="140" y="526"/>
                  </a:lnTo>
                  <a:lnTo>
                    <a:pt x="158" y="508"/>
                  </a:lnTo>
                  <a:lnTo>
                    <a:pt x="174" y="510"/>
                  </a:lnTo>
                  <a:lnTo>
                    <a:pt x="174" y="498"/>
                  </a:lnTo>
                  <a:lnTo>
                    <a:pt x="172" y="492"/>
                  </a:lnTo>
                  <a:lnTo>
                    <a:pt x="166" y="486"/>
                  </a:lnTo>
                  <a:lnTo>
                    <a:pt x="168" y="470"/>
                  </a:lnTo>
                  <a:lnTo>
                    <a:pt x="170" y="454"/>
                  </a:lnTo>
                  <a:lnTo>
                    <a:pt x="164" y="442"/>
                  </a:lnTo>
                  <a:lnTo>
                    <a:pt x="146" y="438"/>
                  </a:lnTo>
                  <a:lnTo>
                    <a:pt x="130" y="420"/>
                  </a:lnTo>
                  <a:lnTo>
                    <a:pt x="120" y="418"/>
                  </a:lnTo>
                  <a:lnTo>
                    <a:pt x="118" y="410"/>
                  </a:lnTo>
                  <a:lnTo>
                    <a:pt x="112" y="396"/>
                  </a:lnTo>
                  <a:lnTo>
                    <a:pt x="110" y="374"/>
                  </a:lnTo>
                  <a:lnTo>
                    <a:pt x="118" y="338"/>
                  </a:lnTo>
                  <a:lnTo>
                    <a:pt x="118" y="322"/>
                  </a:lnTo>
                  <a:lnTo>
                    <a:pt x="110" y="290"/>
                  </a:lnTo>
                  <a:lnTo>
                    <a:pt x="102" y="262"/>
                  </a:lnTo>
                  <a:lnTo>
                    <a:pt x="102" y="238"/>
                  </a:lnTo>
                  <a:lnTo>
                    <a:pt x="102" y="220"/>
                  </a:lnTo>
                  <a:lnTo>
                    <a:pt x="90" y="194"/>
                  </a:lnTo>
                  <a:lnTo>
                    <a:pt x="80" y="184"/>
                  </a:lnTo>
                  <a:lnTo>
                    <a:pt x="54" y="174"/>
                  </a:lnTo>
                  <a:lnTo>
                    <a:pt x="34" y="160"/>
                  </a:lnTo>
                  <a:lnTo>
                    <a:pt x="12" y="130"/>
                  </a:lnTo>
                  <a:lnTo>
                    <a:pt x="2" y="108"/>
                  </a:lnTo>
                  <a:lnTo>
                    <a:pt x="0" y="106"/>
                  </a:lnTo>
                  <a:lnTo>
                    <a:pt x="16" y="74"/>
                  </a:lnTo>
                  <a:lnTo>
                    <a:pt x="22" y="68"/>
                  </a:lnTo>
                  <a:lnTo>
                    <a:pt x="32" y="72"/>
                  </a:lnTo>
                  <a:lnTo>
                    <a:pt x="48" y="102"/>
                  </a:lnTo>
                  <a:lnTo>
                    <a:pt x="64" y="130"/>
                  </a:lnTo>
                  <a:lnTo>
                    <a:pt x="72" y="136"/>
                  </a:lnTo>
                  <a:lnTo>
                    <a:pt x="98" y="138"/>
                  </a:lnTo>
                  <a:lnTo>
                    <a:pt x="126" y="128"/>
                  </a:lnTo>
                  <a:lnTo>
                    <a:pt x="148" y="152"/>
                  </a:lnTo>
                  <a:lnTo>
                    <a:pt x="154" y="158"/>
                  </a:lnTo>
                  <a:lnTo>
                    <a:pt x="164" y="142"/>
                  </a:lnTo>
                  <a:lnTo>
                    <a:pt x="186" y="118"/>
                  </a:lnTo>
                  <a:lnTo>
                    <a:pt x="188" y="94"/>
                  </a:lnTo>
                  <a:lnTo>
                    <a:pt x="190" y="70"/>
                  </a:lnTo>
                  <a:lnTo>
                    <a:pt x="194" y="50"/>
                  </a:lnTo>
                  <a:lnTo>
                    <a:pt x="204" y="28"/>
                  </a:lnTo>
                  <a:lnTo>
                    <a:pt x="218" y="10"/>
                  </a:lnTo>
                  <a:lnTo>
                    <a:pt x="254" y="4"/>
                  </a:lnTo>
                  <a:lnTo>
                    <a:pt x="262" y="0"/>
                  </a:lnTo>
                  <a:lnTo>
                    <a:pt x="272" y="0"/>
                  </a:lnTo>
                  <a:lnTo>
                    <a:pt x="292" y="22"/>
                  </a:lnTo>
                  <a:lnTo>
                    <a:pt x="304" y="28"/>
                  </a:lnTo>
                  <a:lnTo>
                    <a:pt x="318" y="46"/>
                  </a:lnTo>
                  <a:lnTo>
                    <a:pt x="320" y="58"/>
                  </a:lnTo>
                  <a:lnTo>
                    <a:pt x="304" y="104"/>
                  </a:lnTo>
                  <a:lnTo>
                    <a:pt x="302" y="122"/>
                  </a:lnTo>
                  <a:lnTo>
                    <a:pt x="302" y="13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F604F01-15A2-77B3-F236-6285E414A59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013660" y="1870075"/>
              <a:ext cx="284162" cy="311150"/>
            </a:xfrm>
            <a:custGeom>
              <a:avLst/>
              <a:gdLst>
                <a:gd name="T0" fmla="*/ 48 w 170"/>
                <a:gd name="T1" fmla="*/ 139 h 200"/>
                <a:gd name="T2" fmla="*/ 96 w 170"/>
                <a:gd name="T3" fmla="*/ 120 h 200"/>
                <a:gd name="T4" fmla="*/ 191 w 170"/>
                <a:gd name="T5" fmla="*/ 110 h 200"/>
                <a:gd name="T6" fmla="*/ 279 w 170"/>
                <a:gd name="T7" fmla="*/ 31 h 200"/>
                <a:gd name="T8" fmla="*/ 356 w 170"/>
                <a:gd name="T9" fmla="*/ 21 h 200"/>
                <a:gd name="T10" fmla="*/ 380 w 170"/>
                <a:gd name="T11" fmla="*/ 0 h 200"/>
                <a:gd name="T12" fmla="*/ 368 w 170"/>
                <a:gd name="T13" fmla="*/ 58 h 200"/>
                <a:gd name="T14" fmla="*/ 351 w 170"/>
                <a:gd name="T15" fmla="*/ 110 h 200"/>
                <a:gd name="T16" fmla="*/ 222 w 170"/>
                <a:gd name="T17" fmla="*/ 149 h 200"/>
                <a:gd name="T18" fmla="*/ 167 w 170"/>
                <a:gd name="T19" fmla="*/ 141 h 200"/>
                <a:gd name="T20" fmla="*/ 145 w 170"/>
                <a:gd name="T21" fmla="*/ 141 h 200"/>
                <a:gd name="T22" fmla="*/ 110 w 170"/>
                <a:gd name="T23" fmla="*/ 179 h 200"/>
                <a:gd name="T24" fmla="*/ 74 w 170"/>
                <a:gd name="T25" fmla="*/ 206 h 200"/>
                <a:gd name="T26" fmla="*/ 48 w 170"/>
                <a:gd name="T27" fmla="*/ 206 h 200"/>
                <a:gd name="T28" fmla="*/ 25 w 170"/>
                <a:gd name="T29" fmla="*/ 179 h 200"/>
                <a:gd name="T30" fmla="*/ 588 w 170"/>
                <a:gd name="T31" fmla="*/ 499 h 200"/>
                <a:gd name="T32" fmla="*/ 540 w 170"/>
                <a:gd name="T33" fmla="*/ 475 h 200"/>
                <a:gd name="T34" fmla="*/ 486 w 170"/>
                <a:gd name="T35" fmla="*/ 439 h 200"/>
                <a:gd name="T36" fmla="*/ 492 w 170"/>
                <a:gd name="T37" fmla="*/ 384 h 200"/>
                <a:gd name="T38" fmla="*/ 564 w 170"/>
                <a:gd name="T39" fmla="*/ 384 h 200"/>
                <a:gd name="T40" fmla="*/ 612 w 170"/>
                <a:gd name="T41" fmla="*/ 380 h 200"/>
                <a:gd name="T42" fmla="*/ 634 w 170"/>
                <a:gd name="T43" fmla="*/ 327 h 200"/>
                <a:gd name="T44" fmla="*/ 677 w 170"/>
                <a:gd name="T45" fmla="*/ 380 h 200"/>
                <a:gd name="T46" fmla="*/ 661 w 170"/>
                <a:gd name="T47" fmla="*/ 410 h 200"/>
                <a:gd name="T48" fmla="*/ 668 w 170"/>
                <a:gd name="T49" fmla="*/ 457 h 200"/>
                <a:gd name="T50" fmla="*/ 612 w 170"/>
                <a:gd name="T51" fmla="*/ 508 h 200"/>
                <a:gd name="T52" fmla="*/ 599 w 170"/>
                <a:gd name="T53" fmla="*/ 511 h 200"/>
                <a:gd name="T54" fmla="*/ 96 w 170"/>
                <a:gd name="T55" fmla="*/ 526 h 200"/>
                <a:gd name="T56" fmla="*/ 87 w 170"/>
                <a:gd name="T57" fmla="*/ 490 h 200"/>
                <a:gd name="T58" fmla="*/ 62 w 170"/>
                <a:gd name="T59" fmla="*/ 439 h 200"/>
                <a:gd name="T60" fmla="*/ 25 w 170"/>
                <a:gd name="T61" fmla="*/ 434 h 200"/>
                <a:gd name="T62" fmla="*/ 16 w 170"/>
                <a:gd name="T63" fmla="*/ 389 h 200"/>
                <a:gd name="T64" fmla="*/ 39 w 170"/>
                <a:gd name="T65" fmla="*/ 350 h 200"/>
                <a:gd name="T66" fmla="*/ 16 w 170"/>
                <a:gd name="T67" fmla="*/ 290 h 200"/>
                <a:gd name="T68" fmla="*/ 39 w 170"/>
                <a:gd name="T69" fmla="*/ 239 h 200"/>
                <a:gd name="T70" fmla="*/ 96 w 170"/>
                <a:gd name="T71" fmla="*/ 258 h 200"/>
                <a:gd name="T72" fmla="*/ 145 w 170"/>
                <a:gd name="T73" fmla="*/ 206 h 200"/>
                <a:gd name="T74" fmla="*/ 191 w 170"/>
                <a:gd name="T75" fmla="*/ 239 h 200"/>
                <a:gd name="T76" fmla="*/ 198 w 170"/>
                <a:gd name="T77" fmla="*/ 165 h 200"/>
                <a:gd name="T78" fmla="*/ 332 w 170"/>
                <a:gd name="T79" fmla="*/ 167 h 200"/>
                <a:gd name="T80" fmla="*/ 351 w 170"/>
                <a:gd name="T81" fmla="*/ 242 h 200"/>
                <a:gd name="T82" fmla="*/ 437 w 170"/>
                <a:gd name="T83" fmla="*/ 258 h 200"/>
                <a:gd name="T84" fmla="*/ 375 w 170"/>
                <a:gd name="T85" fmla="*/ 318 h 200"/>
                <a:gd name="T86" fmla="*/ 341 w 170"/>
                <a:gd name="T87" fmla="*/ 298 h 200"/>
                <a:gd name="T88" fmla="*/ 332 w 170"/>
                <a:gd name="T89" fmla="*/ 331 h 200"/>
                <a:gd name="T90" fmla="*/ 302 w 170"/>
                <a:gd name="T91" fmla="*/ 372 h 200"/>
                <a:gd name="T92" fmla="*/ 256 w 170"/>
                <a:gd name="T93" fmla="*/ 395 h 200"/>
                <a:gd name="T94" fmla="*/ 240 w 170"/>
                <a:gd name="T95" fmla="*/ 423 h 200"/>
                <a:gd name="T96" fmla="*/ 222 w 170"/>
                <a:gd name="T97" fmla="*/ 464 h 200"/>
                <a:gd name="T98" fmla="*/ 206 w 170"/>
                <a:gd name="T99" fmla="*/ 508 h 200"/>
                <a:gd name="T100" fmla="*/ 222 w 170"/>
                <a:gd name="T101" fmla="*/ 513 h 2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0"/>
                <a:gd name="T154" fmla="*/ 0 h 200"/>
                <a:gd name="T155" fmla="*/ 170 w 170"/>
                <a:gd name="T156" fmla="*/ 200 h 2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0" h="200">
                  <a:moveTo>
                    <a:pt x="6" y="68"/>
                  </a:moveTo>
                  <a:lnTo>
                    <a:pt x="12" y="52"/>
                  </a:lnTo>
                  <a:lnTo>
                    <a:pt x="18" y="44"/>
                  </a:lnTo>
                  <a:lnTo>
                    <a:pt x="24" y="46"/>
                  </a:lnTo>
                  <a:lnTo>
                    <a:pt x="34" y="44"/>
                  </a:lnTo>
                  <a:lnTo>
                    <a:pt x="48" y="42"/>
                  </a:lnTo>
                  <a:lnTo>
                    <a:pt x="54" y="38"/>
                  </a:lnTo>
                  <a:lnTo>
                    <a:pt x="70" y="12"/>
                  </a:lnTo>
                  <a:lnTo>
                    <a:pt x="86" y="6"/>
                  </a:lnTo>
                  <a:lnTo>
                    <a:pt x="90" y="8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0" y="18"/>
                  </a:lnTo>
                  <a:lnTo>
                    <a:pt x="92" y="22"/>
                  </a:lnTo>
                  <a:lnTo>
                    <a:pt x="94" y="36"/>
                  </a:lnTo>
                  <a:lnTo>
                    <a:pt x="88" y="42"/>
                  </a:lnTo>
                  <a:lnTo>
                    <a:pt x="84" y="54"/>
                  </a:lnTo>
                  <a:lnTo>
                    <a:pt x="56" y="56"/>
                  </a:lnTo>
                  <a:lnTo>
                    <a:pt x="50" y="52"/>
                  </a:lnTo>
                  <a:lnTo>
                    <a:pt x="42" y="54"/>
                  </a:lnTo>
                  <a:lnTo>
                    <a:pt x="40" y="52"/>
                  </a:lnTo>
                  <a:lnTo>
                    <a:pt x="36" y="54"/>
                  </a:lnTo>
                  <a:lnTo>
                    <a:pt x="30" y="54"/>
                  </a:lnTo>
                  <a:lnTo>
                    <a:pt x="28" y="68"/>
                  </a:lnTo>
                  <a:lnTo>
                    <a:pt x="24" y="74"/>
                  </a:lnTo>
                  <a:lnTo>
                    <a:pt x="18" y="78"/>
                  </a:lnTo>
                  <a:lnTo>
                    <a:pt x="16" y="82"/>
                  </a:lnTo>
                  <a:lnTo>
                    <a:pt x="12" y="78"/>
                  </a:lnTo>
                  <a:lnTo>
                    <a:pt x="6" y="68"/>
                  </a:lnTo>
                  <a:close/>
                  <a:moveTo>
                    <a:pt x="150" y="194"/>
                  </a:moveTo>
                  <a:lnTo>
                    <a:pt x="148" y="190"/>
                  </a:lnTo>
                  <a:lnTo>
                    <a:pt x="142" y="180"/>
                  </a:lnTo>
                  <a:lnTo>
                    <a:pt x="136" y="180"/>
                  </a:lnTo>
                  <a:lnTo>
                    <a:pt x="124" y="178"/>
                  </a:lnTo>
                  <a:lnTo>
                    <a:pt x="122" y="168"/>
                  </a:lnTo>
                  <a:lnTo>
                    <a:pt x="118" y="148"/>
                  </a:lnTo>
                  <a:lnTo>
                    <a:pt x="124" y="146"/>
                  </a:lnTo>
                  <a:lnTo>
                    <a:pt x="136" y="132"/>
                  </a:lnTo>
                  <a:lnTo>
                    <a:pt x="142" y="146"/>
                  </a:lnTo>
                  <a:lnTo>
                    <a:pt x="150" y="152"/>
                  </a:lnTo>
                  <a:lnTo>
                    <a:pt x="154" y="144"/>
                  </a:lnTo>
                  <a:lnTo>
                    <a:pt x="156" y="126"/>
                  </a:lnTo>
                  <a:lnTo>
                    <a:pt x="160" y="124"/>
                  </a:lnTo>
                  <a:lnTo>
                    <a:pt x="168" y="126"/>
                  </a:lnTo>
                  <a:lnTo>
                    <a:pt x="170" y="144"/>
                  </a:lnTo>
                  <a:lnTo>
                    <a:pt x="168" y="154"/>
                  </a:lnTo>
                  <a:lnTo>
                    <a:pt x="166" y="156"/>
                  </a:lnTo>
                  <a:lnTo>
                    <a:pt x="158" y="166"/>
                  </a:lnTo>
                  <a:lnTo>
                    <a:pt x="168" y="174"/>
                  </a:lnTo>
                  <a:lnTo>
                    <a:pt x="164" y="180"/>
                  </a:lnTo>
                  <a:lnTo>
                    <a:pt x="154" y="192"/>
                  </a:lnTo>
                  <a:lnTo>
                    <a:pt x="150" y="194"/>
                  </a:lnTo>
                  <a:close/>
                  <a:moveTo>
                    <a:pt x="56" y="196"/>
                  </a:moveTo>
                  <a:lnTo>
                    <a:pt x="24" y="200"/>
                  </a:lnTo>
                  <a:lnTo>
                    <a:pt x="22" y="198"/>
                  </a:lnTo>
                  <a:lnTo>
                    <a:pt x="22" y="186"/>
                  </a:lnTo>
                  <a:lnTo>
                    <a:pt x="20" y="168"/>
                  </a:lnTo>
                  <a:lnTo>
                    <a:pt x="16" y="168"/>
                  </a:lnTo>
                  <a:lnTo>
                    <a:pt x="10" y="158"/>
                  </a:lnTo>
                  <a:lnTo>
                    <a:pt x="6" y="164"/>
                  </a:lnTo>
                  <a:lnTo>
                    <a:pt x="0" y="160"/>
                  </a:lnTo>
                  <a:lnTo>
                    <a:pt x="4" y="148"/>
                  </a:lnTo>
                  <a:lnTo>
                    <a:pt x="10" y="140"/>
                  </a:lnTo>
                  <a:lnTo>
                    <a:pt x="10" y="134"/>
                  </a:lnTo>
                  <a:lnTo>
                    <a:pt x="2" y="116"/>
                  </a:lnTo>
                  <a:lnTo>
                    <a:pt x="4" y="110"/>
                  </a:lnTo>
                  <a:lnTo>
                    <a:pt x="6" y="94"/>
                  </a:lnTo>
                  <a:lnTo>
                    <a:pt x="10" y="90"/>
                  </a:lnTo>
                  <a:lnTo>
                    <a:pt x="16" y="94"/>
                  </a:lnTo>
                  <a:lnTo>
                    <a:pt x="24" y="98"/>
                  </a:lnTo>
                  <a:lnTo>
                    <a:pt x="32" y="80"/>
                  </a:lnTo>
                  <a:lnTo>
                    <a:pt x="36" y="78"/>
                  </a:lnTo>
                  <a:lnTo>
                    <a:pt x="42" y="92"/>
                  </a:lnTo>
                  <a:lnTo>
                    <a:pt x="48" y="90"/>
                  </a:lnTo>
                  <a:lnTo>
                    <a:pt x="48" y="74"/>
                  </a:lnTo>
                  <a:lnTo>
                    <a:pt x="50" y="62"/>
                  </a:lnTo>
                  <a:lnTo>
                    <a:pt x="68" y="62"/>
                  </a:lnTo>
                  <a:lnTo>
                    <a:pt x="84" y="64"/>
                  </a:lnTo>
                  <a:lnTo>
                    <a:pt x="84" y="82"/>
                  </a:lnTo>
                  <a:lnTo>
                    <a:pt x="88" y="92"/>
                  </a:lnTo>
                  <a:lnTo>
                    <a:pt x="106" y="92"/>
                  </a:lnTo>
                  <a:lnTo>
                    <a:pt x="110" y="98"/>
                  </a:lnTo>
                  <a:lnTo>
                    <a:pt x="104" y="116"/>
                  </a:lnTo>
                  <a:lnTo>
                    <a:pt x="94" y="122"/>
                  </a:lnTo>
                  <a:lnTo>
                    <a:pt x="92" y="114"/>
                  </a:lnTo>
                  <a:lnTo>
                    <a:pt x="86" y="114"/>
                  </a:lnTo>
                  <a:lnTo>
                    <a:pt x="82" y="118"/>
                  </a:lnTo>
                  <a:lnTo>
                    <a:pt x="84" y="126"/>
                  </a:lnTo>
                  <a:lnTo>
                    <a:pt x="80" y="140"/>
                  </a:lnTo>
                  <a:lnTo>
                    <a:pt x="76" y="142"/>
                  </a:lnTo>
                  <a:lnTo>
                    <a:pt x="74" y="150"/>
                  </a:lnTo>
                  <a:lnTo>
                    <a:pt x="64" y="150"/>
                  </a:lnTo>
                  <a:lnTo>
                    <a:pt x="66" y="158"/>
                  </a:lnTo>
                  <a:lnTo>
                    <a:pt x="60" y="160"/>
                  </a:lnTo>
                  <a:lnTo>
                    <a:pt x="58" y="168"/>
                  </a:lnTo>
                  <a:lnTo>
                    <a:pt x="56" y="176"/>
                  </a:lnTo>
                  <a:lnTo>
                    <a:pt x="56" y="182"/>
                  </a:lnTo>
                  <a:lnTo>
                    <a:pt x="52" y="192"/>
                  </a:lnTo>
                  <a:lnTo>
                    <a:pt x="56" y="196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073B8424-7836-68C0-AB50-2025811FDD37}"/>
                </a:ext>
              </a:extLst>
            </p:cNvPr>
            <p:cNvSpPr/>
            <p:nvPr/>
          </p:nvSpPr>
          <p:spPr bwMode="gray">
            <a:xfrm>
              <a:off x="4205748" y="354013"/>
              <a:ext cx="820737" cy="1782762"/>
            </a:xfrm>
            <a:custGeom>
              <a:avLst/>
              <a:gdLst>
                <a:gd name="T0" fmla="*/ 1821 w 494"/>
                <a:gd name="T1" fmla="*/ 869 h 1146"/>
                <a:gd name="T2" fmla="*/ 1673 w 494"/>
                <a:gd name="T3" fmla="*/ 856 h 1146"/>
                <a:gd name="T4" fmla="*/ 1530 w 494"/>
                <a:gd name="T5" fmla="*/ 977 h 1146"/>
                <a:gd name="T6" fmla="*/ 1477 w 494"/>
                <a:gd name="T7" fmla="*/ 1098 h 1146"/>
                <a:gd name="T8" fmla="*/ 1501 w 494"/>
                <a:gd name="T9" fmla="*/ 1214 h 1146"/>
                <a:gd name="T10" fmla="*/ 1291 w 494"/>
                <a:gd name="T11" fmla="*/ 1400 h 1146"/>
                <a:gd name="T12" fmla="*/ 1156 w 494"/>
                <a:gd name="T13" fmla="*/ 1460 h 1146"/>
                <a:gd name="T14" fmla="*/ 1039 w 494"/>
                <a:gd name="T15" fmla="*/ 1539 h 1146"/>
                <a:gd name="T16" fmla="*/ 931 w 494"/>
                <a:gd name="T17" fmla="*/ 1613 h 1146"/>
                <a:gd name="T18" fmla="*/ 915 w 494"/>
                <a:gd name="T19" fmla="*/ 1785 h 1146"/>
                <a:gd name="T20" fmla="*/ 938 w 494"/>
                <a:gd name="T21" fmla="*/ 1970 h 1146"/>
                <a:gd name="T22" fmla="*/ 1030 w 494"/>
                <a:gd name="T23" fmla="*/ 2006 h 1146"/>
                <a:gd name="T24" fmla="*/ 1175 w 494"/>
                <a:gd name="T25" fmla="*/ 2141 h 1146"/>
                <a:gd name="T26" fmla="*/ 1135 w 494"/>
                <a:gd name="T27" fmla="*/ 2212 h 1146"/>
                <a:gd name="T28" fmla="*/ 1000 w 494"/>
                <a:gd name="T29" fmla="*/ 2243 h 1146"/>
                <a:gd name="T30" fmla="*/ 853 w 494"/>
                <a:gd name="T31" fmla="*/ 2215 h 1146"/>
                <a:gd name="T32" fmla="*/ 891 w 494"/>
                <a:gd name="T33" fmla="*/ 2254 h 1146"/>
                <a:gd name="T34" fmla="*/ 976 w 494"/>
                <a:gd name="T35" fmla="*/ 2268 h 1146"/>
                <a:gd name="T36" fmla="*/ 1087 w 494"/>
                <a:gd name="T37" fmla="*/ 2254 h 1146"/>
                <a:gd name="T38" fmla="*/ 1135 w 494"/>
                <a:gd name="T39" fmla="*/ 2257 h 1146"/>
                <a:gd name="T40" fmla="*/ 1039 w 494"/>
                <a:gd name="T41" fmla="*/ 2315 h 1146"/>
                <a:gd name="T42" fmla="*/ 1000 w 494"/>
                <a:gd name="T43" fmla="*/ 2327 h 1146"/>
                <a:gd name="T44" fmla="*/ 946 w 494"/>
                <a:gd name="T45" fmla="*/ 2374 h 1146"/>
                <a:gd name="T46" fmla="*/ 807 w 494"/>
                <a:gd name="T47" fmla="*/ 2395 h 1146"/>
                <a:gd name="T48" fmla="*/ 853 w 494"/>
                <a:gd name="T49" fmla="*/ 2537 h 1146"/>
                <a:gd name="T50" fmla="*/ 828 w 494"/>
                <a:gd name="T51" fmla="*/ 2576 h 1146"/>
                <a:gd name="T52" fmla="*/ 797 w 494"/>
                <a:gd name="T53" fmla="*/ 2690 h 1146"/>
                <a:gd name="T54" fmla="*/ 694 w 494"/>
                <a:gd name="T55" fmla="*/ 2878 h 1146"/>
                <a:gd name="T56" fmla="*/ 533 w 494"/>
                <a:gd name="T57" fmla="*/ 2887 h 1146"/>
                <a:gd name="T58" fmla="*/ 487 w 494"/>
                <a:gd name="T59" fmla="*/ 2973 h 1146"/>
                <a:gd name="T60" fmla="*/ 339 w 494"/>
                <a:gd name="T61" fmla="*/ 3009 h 1146"/>
                <a:gd name="T62" fmla="*/ 265 w 494"/>
                <a:gd name="T63" fmla="*/ 2973 h 1146"/>
                <a:gd name="T64" fmla="*/ 203 w 494"/>
                <a:gd name="T65" fmla="*/ 2842 h 1146"/>
                <a:gd name="T66" fmla="*/ 272 w 494"/>
                <a:gd name="T67" fmla="*/ 2793 h 1146"/>
                <a:gd name="T68" fmla="*/ 186 w 494"/>
                <a:gd name="T69" fmla="*/ 2726 h 1146"/>
                <a:gd name="T70" fmla="*/ 100 w 494"/>
                <a:gd name="T71" fmla="*/ 2576 h 1146"/>
                <a:gd name="T72" fmla="*/ 87 w 494"/>
                <a:gd name="T73" fmla="*/ 2468 h 1146"/>
                <a:gd name="T74" fmla="*/ 10 w 494"/>
                <a:gd name="T75" fmla="*/ 2353 h 1146"/>
                <a:gd name="T76" fmla="*/ 48 w 494"/>
                <a:gd name="T77" fmla="*/ 2353 h 1146"/>
                <a:gd name="T78" fmla="*/ 118 w 494"/>
                <a:gd name="T79" fmla="*/ 2190 h 1146"/>
                <a:gd name="T80" fmla="*/ 203 w 494"/>
                <a:gd name="T81" fmla="*/ 2071 h 1146"/>
                <a:gd name="T82" fmla="*/ 227 w 494"/>
                <a:gd name="T83" fmla="*/ 1916 h 1146"/>
                <a:gd name="T84" fmla="*/ 148 w 494"/>
                <a:gd name="T85" fmla="*/ 1776 h 1146"/>
                <a:gd name="T86" fmla="*/ 156 w 494"/>
                <a:gd name="T87" fmla="*/ 1412 h 1146"/>
                <a:gd name="T88" fmla="*/ 313 w 494"/>
                <a:gd name="T89" fmla="*/ 1278 h 1146"/>
                <a:gd name="T90" fmla="*/ 459 w 494"/>
                <a:gd name="T91" fmla="*/ 1240 h 1146"/>
                <a:gd name="T92" fmla="*/ 428 w 494"/>
                <a:gd name="T93" fmla="*/ 1077 h 1146"/>
                <a:gd name="T94" fmla="*/ 525 w 494"/>
                <a:gd name="T95" fmla="*/ 805 h 1146"/>
                <a:gd name="T96" fmla="*/ 734 w 494"/>
                <a:gd name="T97" fmla="*/ 619 h 1146"/>
                <a:gd name="T98" fmla="*/ 777 w 494"/>
                <a:gd name="T99" fmla="*/ 451 h 1146"/>
                <a:gd name="T100" fmla="*/ 976 w 494"/>
                <a:gd name="T101" fmla="*/ 309 h 1146"/>
                <a:gd name="T102" fmla="*/ 1054 w 494"/>
                <a:gd name="T103" fmla="*/ 167 h 1146"/>
                <a:gd name="T104" fmla="*/ 1296 w 494"/>
                <a:gd name="T105" fmla="*/ 227 h 1146"/>
                <a:gd name="T106" fmla="*/ 1369 w 494"/>
                <a:gd name="T107" fmla="*/ 2 h 1146"/>
                <a:gd name="T108" fmla="*/ 1470 w 494"/>
                <a:gd name="T109" fmla="*/ 21 h 1146"/>
                <a:gd name="T110" fmla="*/ 1773 w 494"/>
                <a:gd name="T111" fmla="*/ 221 h 1146"/>
                <a:gd name="T112" fmla="*/ 1859 w 494"/>
                <a:gd name="T113" fmla="*/ 425 h 1146"/>
                <a:gd name="T114" fmla="*/ 1890 w 494"/>
                <a:gd name="T115" fmla="*/ 719 h 1146"/>
                <a:gd name="T116" fmla="*/ 1929 w 494"/>
                <a:gd name="T117" fmla="*/ 833 h 1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94"/>
                <a:gd name="T178" fmla="*/ 0 h 1146"/>
                <a:gd name="T179" fmla="*/ 494 w 494"/>
                <a:gd name="T180" fmla="*/ 1146 h 1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94" h="1146">
                  <a:moveTo>
                    <a:pt x="494" y="318"/>
                  </a:moveTo>
                  <a:lnTo>
                    <a:pt x="490" y="318"/>
                  </a:lnTo>
                  <a:lnTo>
                    <a:pt x="474" y="326"/>
                  </a:lnTo>
                  <a:lnTo>
                    <a:pt x="466" y="330"/>
                  </a:lnTo>
                  <a:lnTo>
                    <a:pt x="450" y="314"/>
                  </a:lnTo>
                  <a:lnTo>
                    <a:pt x="444" y="306"/>
                  </a:lnTo>
                  <a:lnTo>
                    <a:pt x="438" y="310"/>
                  </a:lnTo>
                  <a:lnTo>
                    <a:pt x="428" y="326"/>
                  </a:lnTo>
                  <a:lnTo>
                    <a:pt x="418" y="352"/>
                  </a:lnTo>
                  <a:lnTo>
                    <a:pt x="412" y="358"/>
                  </a:lnTo>
                  <a:lnTo>
                    <a:pt x="402" y="358"/>
                  </a:lnTo>
                  <a:lnTo>
                    <a:pt x="392" y="372"/>
                  </a:lnTo>
                  <a:lnTo>
                    <a:pt x="398" y="382"/>
                  </a:lnTo>
                  <a:lnTo>
                    <a:pt x="400" y="390"/>
                  </a:lnTo>
                  <a:lnTo>
                    <a:pt x="394" y="402"/>
                  </a:lnTo>
                  <a:lnTo>
                    <a:pt x="378" y="418"/>
                  </a:lnTo>
                  <a:lnTo>
                    <a:pt x="384" y="430"/>
                  </a:lnTo>
                  <a:lnTo>
                    <a:pt x="390" y="436"/>
                  </a:lnTo>
                  <a:lnTo>
                    <a:pt x="396" y="448"/>
                  </a:lnTo>
                  <a:lnTo>
                    <a:pt x="384" y="462"/>
                  </a:lnTo>
                  <a:lnTo>
                    <a:pt x="376" y="480"/>
                  </a:lnTo>
                  <a:lnTo>
                    <a:pt x="370" y="498"/>
                  </a:lnTo>
                  <a:lnTo>
                    <a:pt x="342" y="524"/>
                  </a:lnTo>
                  <a:lnTo>
                    <a:pt x="330" y="534"/>
                  </a:lnTo>
                  <a:lnTo>
                    <a:pt x="322" y="526"/>
                  </a:lnTo>
                  <a:lnTo>
                    <a:pt x="316" y="530"/>
                  </a:lnTo>
                  <a:lnTo>
                    <a:pt x="308" y="550"/>
                  </a:lnTo>
                  <a:lnTo>
                    <a:pt x="296" y="556"/>
                  </a:lnTo>
                  <a:lnTo>
                    <a:pt x="284" y="570"/>
                  </a:lnTo>
                  <a:lnTo>
                    <a:pt x="280" y="580"/>
                  </a:lnTo>
                  <a:lnTo>
                    <a:pt x="278" y="586"/>
                  </a:lnTo>
                  <a:lnTo>
                    <a:pt x="266" y="586"/>
                  </a:lnTo>
                  <a:lnTo>
                    <a:pt x="262" y="586"/>
                  </a:lnTo>
                  <a:lnTo>
                    <a:pt x="264" y="606"/>
                  </a:lnTo>
                  <a:lnTo>
                    <a:pt x="256" y="622"/>
                  </a:lnTo>
                  <a:lnTo>
                    <a:pt x="238" y="614"/>
                  </a:lnTo>
                  <a:lnTo>
                    <a:pt x="242" y="634"/>
                  </a:lnTo>
                  <a:lnTo>
                    <a:pt x="246" y="644"/>
                  </a:lnTo>
                  <a:lnTo>
                    <a:pt x="242" y="678"/>
                  </a:lnTo>
                  <a:lnTo>
                    <a:pt x="234" y="680"/>
                  </a:lnTo>
                  <a:lnTo>
                    <a:pt x="230" y="688"/>
                  </a:lnTo>
                  <a:lnTo>
                    <a:pt x="234" y="716"/>
                  </a:lnTo>
                  <a:lnTo>
                    <a:pt x="234" y="734"/>
                  </a:lnTo>
                  <a:lnTo>
                    <a:pt x="240" y="750"/>
                  </a:lnTo>
                  <a:lnTo>
                    <a:pt x="234" y="756"/>
                  </a:lnTo>
                  <a:lnTo>
                    <a:pt x="252" y="760"/>
                  </a:lnTo>
                  <a:lnTo>
                    <a:pt x="256" y="766"/>
                  </a:lnTo>
                  <a:lnTo>
                    <a:pt x="264" y="764"/>
                  </a:lnTo>
                  <a:lnTo>
                    <a:pt x="274" y="784"/>
                  </a:lnTo>
                  <a:lnTo>
                    <a:pt x="282" y="796"/>
                  </a:lnTo>
                  <a:lnTo>
                    <a:pt x="296" y="800"/>
                  </a:lnTo>
                  <a:lnTo>
                    <a:pt x="300" y="816"/>
                  </a:lnTo>
                  <a:lnTo>
                    <a:pt x="306" y="820"/>
                  </a:lnTo>
                  <a:lnTo>
                    <a:pt x="306" y="832"/>
                  </a:lnTo>
                  <a:lnTo>
                    <a:pt x="300" y="832"/>
                  </a:lnTo>
                  <a:lnTo>
                    <a:pt x="290" y="842"/>
                  </a:lnTo>
                  <a:lnTo>
                    <a:pt x="276" y="852"/>
                  </a:lnTo>
                  <a:lnTo>
                    <a:pt x="268" y="858"/>
                  </a:lnTo>
                  <a:lnTo>
                    <a:pt x="258" y="858"/>
                  </a:lnTo>
                  <a:lnTo>
                    <a:pt x="256" y="854"/>
                  </a:lnTo>
                  <a:lnTo>
                    <a:pt x="242" y="850"/>
                  </a:lnTo>
                  <a:lnTo>
                    <a:pt x="230" y="844"/>
                  </a:lnTo>
                  <a:lnTo>
                    <a:pt x="220" y="842"/>
                  </a:lnTo>
                  <a:lnTo>
                    <a:pt x="218" y="844"/>
                  </a:lnTo>
                  <a:lnTo>
                    <a:pt x="210" y="840"/>
                  </a:lnTo>
                  <a:lnTo>
                    <a:pt x="206" y="852"/>
                  </a:lnTo>
                  <a:lnTo>
                    <a:pt x="220" y="850"/>
                  </a:lnTo>
                  <a:lnTo>
                    <a:pt x="228" y="858"/>
                  </a:lnTo>
                  <a:lnTo>
                    <a:pt x="238" y="860"/>
                  </a:lnTo>
                  <a:lnTo>
                    <a:pt x="242" y="866"/>
                  </a:lnTo>
                  <a:lnTo>
                    <a:pt x="250" y="868"/>
                  </a:lnTo>
                  <a:lnTo>
                    <a:pt x="250" y="864"/>
                  </a:lnTo>
                  <a:lnTo>
                    <a:pt x="260" y="866"/>
                  </a:lnTo>
                  <a:lnTo>
                    <a:pt x="266" y="860"/>
                  </a:lnTo>
                  <a:lnTo>
                    <a:pt x="270" y="860"/>
                  </a:lnTo>
                  <a:lnTo>
                    <a:pt x="278" y="858"/>
                  </a:lnTo>
                  <a:lnTo>
                    <a:pt x="282" y="860"/>
                  </a:lnTo>
                  <a:lnTo>
                    <a:pt x="282" y="854"/>
                  </a:lnTo>
                  <a:lnTo>
                    <a:pt x="286" y="854"/>
                  </a:lnTo>
                  <a:lnTo>
                    <a:pt x="290" y="860"/>
                  </a:lnTo>
                  <a:lnTo>
                    <a:pt x="290" y="862"/>
                  </a:lnTo>
                  <a:lnTo>
                    <a:pt x="276" y="864"/>
                  </a:lnTo>
                  <a:lnTo>
                    <a:pt x="280" y="874"/>
                  </a:lnTo>
                  <a:lnTo>
                    <a:pt x="266" y="882"/>
                  </a:lnTo>
                  <a:lnTo>
                    <a:pt x="264" y="892"/>
                  </a:lnTo>
                  <a:lnTo>
                    <a:pt x="256" y="894"/>
                  </a:lnTo>
                  <a:lnTo>
                    <a:pt x="256" y="892"/>
                  </a:lnTo>
                  <a:lnTo>
                    <a:pt x="256" y="886"/>
                  </a:lnTo>
                  <a:lnTo>
                    <a:pt x="256" y="876"/>
                  </a:lnTo>
                  <a:lnTo>
                    <a:pt x="252" y="878"/>
                  </a:lnTo>
                  <a:lnTo>
                    <a:pt x="250" y="892"/>
                  </a:lnTo>
                  <a:lnTo>
                    <a:pt x="242" y="904"/>
                  </a:lnTo>
                  <a:lnTo>
                    <a:pt x="238" y="906"/>
                  </a:lnTo>
                  <a:lnTo>
                    <a:pt x="232" y="904"/>
                  </a:lnTo>
                  <a:lnTo>
                    <a:pt x="232" y="912"/>
                  </a:lnTo>
                  <a:lnTo>
                    <a:pt x="206" y="912"/>
                  </a:lnTo>
                  <a:lnTo>
                    <a:pt x="208" y="928"/>
                  </a:lnTo>
                  <a:lnTo>
                    <a:pt x="218" y="936"/>
                  </a:lnTo>
                  <a:lnTo>
                    <a:pt x="220" y="956"/>
                  </a:lnTo>
                  <a:lnTo>
                    <a:pt x="218" y="966"/>
                  </a:lnTo>
                  <a:lnTo>
                    <a:pt x="212" y="968"/>
                  </a:lnTo>
                  <a:lnTo>
                    <a:pt x="208" y="966"/>
                  </a:lnTo>
                  <a:lnTo>
                    <a:pt x="208" y="980"/>
                  </a:lnTo>
                  <a:lnTo>
                    <a:pt x="212" y="982"/>
                  </a:lnTo>
                  <a:lnTo>
                    <a:pt x="210" y="992"/>
                  </a:lnTo>
                  <a:lnTo>
                    <a:pt x="214" y="998"/>
                  </a:lnTo>
                  <a:lnTo>
                    <a:pt x="208" y="1010"/>
                  </a:lnTo>
                  <a:lnTo>
                    <a:pt x="204" y="1024"/>
                  </a:lnTo>
                  <a:lnTo>
                    <a:pt x="204" y="1042"/>
                  </a:lnTo>
                  <a:lnTo>
                    <a:pt x="190" y="1076"/>
                  </a:lnTo>
                  <a:lnTo>
                    <a:pt x="180" y="1098"/>
                  </a:lnTo>
                  <a:lnTo>
                    <a:pt x="178" y="1096"/>
                  </a:lnTo>
                  <a:lnTo>
                    <a:pt x="170" y="1088"/>
                  </a:lnTo>
                  <a:lnTo>
                    <a:pt x="160" y="1094"/>
                  </a:lnTo>
                  <a:lnTo>
                    <a:pt x="138" y="1092"/>
                  </a:lnTo>
                  <a:lnTo>
                    <a:pt x="136" y="1100"/>
                  </a:lnTo>
                  <a:lnTo>
                    <a:pt x="132" y="1098"/>
                  </a:lnTo>
                  <a:lnTo>
                    <a:pt x="122" y="1106"/>
                  </a:lnTo>
                  <a:lnTo>
                    <a:pt x="118" y="1122"/>
                  </a:lnTo>
                  <a:lnTo>
                    <a:pt x="124" y="1132"/>
                  </a:lnTo>
                  <a:lnTo>
                    <a:pt x="118" y="1144"/>
                  </a:lnTo>
                  <a:lnTo>
                    <a:pt x="108" y="1140"/>
                  </a:lnTo>
                  <a:lnTo>
                    <a:pt x="106" y="1138"/>
                  </a:lnTo>
                  <a:lnTo>
                    <a:pt x="86" y="1146"/>
                  </a:lnTo>
                  <a:lnTo>
                    <a:pt x="66" y="1144"/>
                  </a:lnTo>
                  <a:lnTo>
                    <a:pt x="66" y="1140"/>
                  </a:lnTo>
                  <a:lnTo>
                    <a:pt x="70" y="1136"/>
                  </a:lnTo>
                  <a:lnTo>
                    <a:pt x="68" y="1132"/>
                  </a:lnTo>
                  <a:lnTo>
                    <a:pt x="74" y="1122"/>
                  </a:lnTo>
                  <a:lnTo>
                    <a:pt x="62" y="1106"/>
                  </a:lnTo>
                  <a:lnTo>
                    <a:pt x="56" y="1092"/>
                  </a:lnTo>
                  <a:lnTo>
                    <a:pt x="52" y="1082"/>
                  </a:lnTo>
                  <a:lnTo>
                    <a:pt x="62" y="1080"/>
                  </a:lnTo>
                  <a:lnTo>
                    <a:pt x="60" y="1070"/>
                  </a:lnTo>
                  <a:lnTo>
                    <a:pt x="66" y="1072"/>
                  </a:lnTo>
                  <a:lnTo>
                    <a:pt x="70" y="1064"/>
                  </a:lnTo>
                  <a:lnTo>
                    <a:pt x="66" y="1056"/>
                  </a:lnTo>
                  <a:lnTo>
                    <a:pt x="62" y="1056"/>
                  </a:lnTo>
                  <a:lnTo>
                    <a:pt x="56" y="1046"/>
                  </a:lnTo>
                  <a:lnTo>
                    <a:pt x="48" y="1038"/>
                  </a:lnTo>
                  <a:lnTo>
                    <a:pt x="36" y="1006"/>
                  </a:lnTo>
                  <a:lnTo>
                    <a:pt x="32" y="1006"/>
                  </a:lnTo>
                  <a:lnTo>
                    <a:pt x="32" y="994"/>
                  </a:lnTo>
                  <a:lnTo>
                    <a:pt x="26" y="982"/>
                  </a:lnTo>
                  <a:lnTo>
                    <a:pt x="20" y="972"/>
                  </a:lnTo>
                  <a:lnTo>
                    <a:pt x="24" y="956"/>
                  </a:lnTo>
                  <a:lnTo>
                    <a:pt x="28" y="946"/>
                  </a:lnTo>
                  <a:lnTo>
                    <a:pt x="22" y="940"/>
                  </a:lnTo>
                  <a:lnTo>
                    <a:pt x="14" y="944"/>
                  </a:lnTo>
                  <a:lnTo>
                    <a:pt x="14" y="934"/>
                  </a:lnTo>
                  <a:lnTo>
                    <a:pt x="6" y="936"/>
                  </a:lnTo>
                  <a:lnTo>
                    <a:pt x="2" y="896"/>
                  </a:lnTo>
                  <a:lnTo>
                    <a:pt x="0" y="892"/>
                  </a:lnTo>
                  <a:lnTo>
                    <a:pt x="4" y="880"/>
                  </a:lnTo>
                  <a:lnTo>
                    <a:pt x="10" y="884"/>
                  </a:lnTo>
                  <a:lnTo>
                    <a:pt x="12" y="896"/>
                  </a:lnTo>
                  <a:lnTo>
                    <a:pt x="20" y="896"/>
                  </a:lnTo>
                  <a:lnTo>
                    <a:pt x="24" y="870"/>
                  </a:lnTo>
                  <a:lnTo>
                    <a:pt x="20" y="842"/>
                  </a:lnTo>
                  <a:lnTo>
                    <a:pt x="30" y="834"/>
                  </a:lnTo>
                  <a:lnTo>
                    <a:pt x="32" y="820"/>
                  </a:lnTo>
                  <a:lnTo>
                    <a:pt x="38" y="820"/>
                  </a:lnTo>
                  <a:lnTo>
                    <a:pt x="52" y="806"/>
                  </a:lnTo>
                  <a:lnTo>
                    <a:pt x="52" y="788"/>
                  </a:lnTo>
                  <a:lnTo>
                    <a:pt x="56" y="776"/>
                  </a:lnTo>
                  <a:lnTo>
                    <a:pt x="52" y="760"/>
                  </a:lnTo>
                  <a:lnTo>
                    <a:pt x="42" y="734"/>
                  </a:lnTo>
                  <a:lnTo>
                    <a:pt x="58" y="730"/>
                  </a:lnTo>
                  <a:lnTo>
                    <a:pt x="66" y="706"/>
                  </a:lnTo>
                  <a:lnTo>
                    <a:pt x="62" y="696"/>
                  </a:lnTo>
                  <a:lnTo>
                    <a:pt x="48" y="690"/>
                  </a:lnTo>
                  <a:lnTo>
                    <a:pt x="38" y="676"/>
                  </a:lnTo>
                  <a:lnTo>
                    <a:pt x="44" y="632"/>
                  </a:lnTo>
                  <a:lnTo>
                    <a:pt x="34" y="606"/>
                  </a:lnTo>
                  <a:lnTo>
                    <a:pt x="40" y="564"/>
                  </a:lnTo>
                  <a:lnTo>
                    <a:pt x="40" y="538"/>
                  </a:lnTo>
                  <a:lnTo>
                    <a:pt x="48" y="520"/>
                  </a:lnTo>
                  <a:lnTo>
                    <a:pt x="58" y="500"/>
                  </a:lnTo>
                  <a:lnTo>
                    <a:pt x="68" y="490"/>
                  </a:lnTo>
                  <a:lnTo>
                    <a:pt x="80" y="486"/>
                  </a:lnTo>
                  <a:lnTo>
                    <a:pt x="96" y="488"/>
                  </a:lnTo>
                  <a:lnTo>
                    <a:pt x="108" y="486"/>
                  </a:lnTo>
                  <a:lnTo>
                    <a:pt x="116" y="478"/>
                  </a:lnTo>
                  <a:lnTo>
                    <a:pt x="118" y="472"/>
                  </a:lnTo>
                  <a:lnTo>
                    <a:pt x="114" y="448"/>
                  </a:lnTo>
                  <a:lnTo>
                    <a:pt x="108" y="438"/>
                  </a:lnTo>
                  <a:lnTo>
                    <a:pt x="102" y="432"/>
                  </a:lnTo>
                  <a:lnTo>
                    <a:pt x="110" y="410"/>
                  </a:lnTo>
                  <a:lnTo>
                    <a:pt x="120" y="390"/>
                  </a:lnTo>
                  <a:lnTo>
                    <a:pt x="126" y="370"/>
                  </a:lnTo>
                  <a:lnTo>
                    <a:pt x="132" y="346"/>
                  </a:lnTo>
                  <a:lnTo>
                    <a:pt x="134" y="306"/>
                  </a:lnTo>
                  <a:lnTo>
                    <a:pt x="136" y="296"/>
                  </a:lnTo>
                  <a:lnTo>
                    <a:pt x="152" y="294"/>
                  </a:lnTo>
                  <a:lnTo>
                    <a:pt x="164" y="274"/>
                  </a:lnTo>
                  <a:lnTo>
                    <a:pt x="188" y="236"/>
                  </a:lnTo>
                  <a:lnTo>
                    <a:pt x="198" y="220"/>
                  </a:lnTo>
                  <a:lnTo>
                    <a:pt x="202" y="204"/>
                  </a:lnTo>
                  <a:lnTo>
                    <a:pt x="198" y="182"/>
                  </a:lnTo>
                  <a:lnTo>
                    <a:pt x="198" y="172"/>
                  </a:lnTo>
                  <a:lnTo>
                    <a:pt x="222" y="120"/>
                  </a:lnTo>
                  <a:lnTo>
                    <a:pt x="232" y="112"/>
                  </a:lnTo>
                  <a:lnTo>
                    <a:pt x="236" y="112"/>
                  </a:lnTo>
                  <a:lnTo>
                    <a:pt x="250" y="118"/>
                  </a:lnTo>
                  <a:lnTo>
                    <a:pt x="262" y="118"/>
                  </a:lnTo>
                  <a:lnTo>
                    <a:pt x="268" y="104"/>
                  </a:lnTo>
                  <a:lnTo>
                    <a:pt x="270" y="94"/>
                  </a:lnTo>
                  <a:lnTo>
                    <a:pt x="270" y="64"/>
                  </a:lnTo>
                  <a:lnTo>
                    <a:pt x="272" y="54"/>
                  </a:lnTo>
                  <a:lnTo>
                    <a:pt x="304" y="72"/>
                  </a:lnTo>
                  <a:lnTo>
                    <a:pt x="320" y="80"/>
                  </a:lnTo>
                  <a:lnTo>
                    <a:pt x="332" y="86"/>
                  </a:lnTo>
                  <a:lnTo>
                    <a:pt x="336" y="86"/>
                  </a:lnTo>
                  <a:lnTo>
                    <a:pt x="342" y="74"/>
                  </a:lnTo>
                  <a:lnTo>
                    <a:pt x="344" y="54"/>
                  </a:lnTo>
                  <a:lnTo>
                    <a:pt x="350" y="2"/>
                  </a:lnTo>
                  <a:lnTo>
                    <a:pt x="364" y="0"/>
                  </a:lnTo>
                  <a:lnTo>
                    <a:pt x="372" y="2"/>
                  </a:lnTo>
                  <a:lnTo>
                    <a:pt x="374" y="6"/>
                  </a:lnTo>
                  <a:lnTo>
                    <a:pt x="376" y="8"/>
                  </a:lnTo>
                  <a:lnTo>
                    <a:pt x="386" y="30"/>
                  </a:lnTo>
                  <a:lnTo>
                    <a:pt x="408" y="60"/>
                  </a:lnTo>
                  <a:lnTo>
                    <a:pt x="428" y="74"/>
                  </a:lnTo>
                  <a:lnTo>
                    <a:pt x="454" y="84"/>
                  </a:lnTo>
                  <a:lnTo>
                    <a:pt x="464" y="94"/>
                  </a:lnTo>
                  <a:lnTo>
                    <a:pt x="476" y="120"/>
                  </a:lnTo>
                  <a:lnTo>
                    <a:pt x="476" y="138"/>
                  </a:lnTo>
                  <a:lnTo>
                    <a:pt x="476" y="162"/>
                  </a:lnTo>
                  <a:lnTo>
                    <a:pt x="484" y="190"/>
                  </a:lnTo>
                  <a:lnTo>
                    <a:pt x="492" y="222"/>
                  </a:lnTo>
                  <a:lnTo>
                    <a:pt x="492" y="238"/>
                  </a:lnTo>
                  <a:lnTo>
                    <a:pt x="484" y="274"/>
                  </a:lnTo>
                  <a:lnTo>
                    <a:pt x="486" y="296"/>
                  </a:lnTo>
                  <a:lnTo>
                    <a:pt x="492" y="310"/>
                  </a:lnTo>
                  <a:lnTo>
                    <a:pt x="494" y="3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12B66F2D-E4D1-8902-C954-3AC73F677FEC}"/>
                </a:ext>
              </a:extLst>
            </p:cNvPr>
            <p:cNvSpPr/>
            <p:nvPr/>
          </p:nvSpPr>
          <p:spPr bwMode="gray">
            <a:xfrm>
              <a:off x="4989973" y="1671638"/>
              <a:ext cx="303212" cy="227012"/>
            </a:xfrm>
            <a:custGeom>
              <a:avLst/>
              <a:gdLst>
                <a:gd name="T0" fmla="*/ 695 w 184"/>
                <a:gd name="T1" fmla="*/ 11 h 146"/>
                <a:gd name="T2" fmla="*/ 701 w 184"/>
                <a:gd name="T3" fmla="*/ 37 h 146"/>
                <a:gd name="T4" fmla="*/ 671 w 184"/>
                <a:gd name="T5" fmla="*/ 44 h 146"/>
                <a:gd name="T6" fmla="*/ 664 w 184"/>
                <a:gd name="T7" fmla="*/ 47 h 146"/>
                <a:gd name="T8" fmla="*/ 650 w 184"/>
                <a:gd name="T9" fmla="*/ 86 h 146"/>
                <a:gd name="T10" fmla="*/ 609 w 184"/>
                <a:gd name="T11" fmla="*/ 111 h 146"/>
                <a:gd name="T12" fmla="*/ 587 w 184"/>
                <a:gd name="T13" fmla="*/ 139 h 146"/>
                <a:gd name="T14" fmla="*/ 602 w 184"/>
                <a:gd name="T15" fmla="*/ 193 h 146"/>
                <a:gd name="T16" fmla="*/ 609 w 184"/>
                <a:gd name="T17" fmla="*/ 226 h 146"/>
                <a:gd name="T18" fmla="*/ 595 w 184"/>
                <a:gd name="T19" fmla="*/ 251 h 146"/>
                <a:gd name="T20" fmla="*/ 619 w 184"/>
                <a:gd name="T21" fmla="*/ 279 h 146"/>
                <a:gd name="T22" fmla="*/ 625 w 184"/>
                <a:gd name="T23" fmla="*/ 295 h 146"/>
                <a:gd name="T24" fmla="*/ 634 w 184"/>
                <a:gd name="T25" fmla="*/ 311 h 146"/>
                <a:gd name="T26" fmla="*/ 650 w 184"/>
                <a:gd name="T27" fmla="*/ 320 h 146"/>
                <a:gd name="T28" fmla="*/ 619 w 184"/>
                <a:gd name="T29" fmla="*/ 332 h 146"/>
                <a:gd name="T30" fmla="*/ 602 w 184"/>
                <a:gd name="T31" fmla="*/ 343 h 146"/>
                <a:gd name="T32" fmla="*/ 587 w 184"/>
                <a:gd name="T33" fmla="*/ 356 h 146"/>
                <a:gd name="T34" fmla="*/ 587 w 184"/>
                <a:gd name="T35" fmla="*/ 375 h 146"/>
                <a:gd name="T36" fmla="*/ 587 w 184"/>
                <a:gd name="T37" fmla="*/ 386 h 146"/>
                <a:gd name="T38" fmla="*/ 575 w 184"/>
                <a:gd name="T39" fmla="*/ 386 h 146"/>
                <a:gd name="T40" fmla="*/ 545 w 184"/>
                <a:gd name="T41" fmla="*/ 379 h 146"/>
                <a:gd name="T42" fmla="*/ 520 w 184"/>
                <a:gd name="T43" fmla="*/ 369 h 146"/>
                <a:gd name="T44" fmla="*/ 487 w 184"/>
                <a:gd name="T45" fmla="*/ 375 h 146"/>
                <a:gd name="T46" fmla="*/ 472 w 184"/>
                <a:gd name="T47" fmla="*/ 386 h 146"/>
                <a:gd name="T48" fmla="*/ 460 w 184"/>
                <a:gd name="T49" fmla="*/ 379 h 146"/>
                <a:gd name="T50" fmla="*/ 436 w 184"/>
                <a:gd name="T51" fmla="*/ 375 h 146"/>
                <a:gd name="T52" fmla="*/ 413 w 184"/>
                <a:gd name="T53" fmla="*/ 356 h 146"/>
                <a:gd name="T54" fmla="*/ 389 w 184"/>
                <a:gd name="T55" fmla="*/ 336 h 146"/>
                <a:gd name="T56" fmla="*/ 370 w 184"/>
                <a:gd name="T57" fmla="*/ 328 h 146"/>
                <a:gd name="T58" fmla="*/ 344 w 184"/>
                <a:gd name="T59" fmla="*/ 315 h 146"/>
                <a:gd name="T60" fmla="*/ 320 w 184"/>
                <a:gd name="T61" fmla="*/ 311 h 146"/>
                <a:gd name="T62" fmla="*/ 296 w 184"/>
                <a:gd name="T63" fmla="*/ 302 h 146"/>
                <a:gd name="T64" fmla="*/ 282 w 184"/>
                <a:gd name="T65" fmla="*/ 283 h 146"/>
                <a:gd name="T66" fmla="*/ 275 w 184"/>
                <a:gd name="T67" fmla="*/ 302 h 146"/>
                <a:gd name="T68" fmla="*/ 257 w 184"/>
                <a:gd name="T69" fmla="*/ 290 h 146"/>
                <a:gd name="T70" fmla="*/ 255 w 184"/>
                <a:gd name="T71" fmla="*/ 283 h 146"/>
                <a:gd name="T72" fmla="*/ 229 w 184"/>
                <a:gd name="T73" fmla="*/ 302 h 146"/>
                <a:gd name="T74" fmla="*/ 196 w 184"/>
                <a:gd name="T75" fmla="*/ 302 h 146"/>
                <a:gd name="T76" fmla="*/ 176 w 184"/>
                <a:gd name="T77" fmla="*/ 304 h 146"/>
                <a:gd name="T78" fmla="*/ 150 w 184"/>
                <a:gd name="T79" fmla="*/ 320 h 146"/>
                <a:gd name="T80" fmla="*/ 150 w 184"/>
                <a:gd name="T81" fmla="*/ 304 h 146"/>
                <a:gd name="T82" fmla="*/ 169 w 184"/>
                <a:gd name="T83" fmla="*/ 251 h 146"/>
                <a:gd name="T84" fmla="*/ 96 w 184"/>
                <a:gd name="T85" fmla="*/ 272 h 146"/>
                <a:gd name="T86" fmla="*/ 46 w 184"/>
                <a:gd name="T87" fmla="*/ 246 h 146"/>
                <a:gd name="T88" fmla="*/ 21 w 184"/>
                <a:gd name="T89" fmla="*/ 181 h 146"/>
                <a:gd name="T90" fmla="*/ 9 w 184"/>
                <a:gd name="T91" fmla="*/ 130 h 146"/>
                <a:gd name="T92" fmla="*/ 14 w 184"/>
                <a:gd name="T93" fmla="*/ 94 h 146"/>
                <a:gd name="T94" fmla="*/ 31 w 184"/>
                <a:gd name="T95" fmla="*/ 72 h 146"/>
                <a:gd name="T96" fmla="*/ 96 w 184"/>
                <a:gd name="T97" fmla="*/ 54 h 146"/>
                <a:gd name="T98" fmla="*/ 146 w 184"/>
                <a:gd name="T99" fmla="*/ 26 h 146"/>
                <a:gd name="T100" fmla="*/ 176 w 184"/>
                <a:gd name="T101" fmla="*/ 21 h 146"/>
                <a:gd name="T102" fmla="*/ 205 w 184"/>
                <a:gd name="T103" fmla="*/ 11 h 146"/>
                <a:gd name="T104" fmla="*/ 305 w 184"/>
                <a:gd name="T105" fmla="*/ 0 h 146"/>
                <a:gd name="T106" fmla="*/ 344 w 184"/>
                <a:gd name="T107" fmla="*/ 2 h 146"/>
                <a:gd name="T108" fmla="*/ 512 w 184"/>
                <a:gd name="T109" fmla="*/ 21 h 146"/>
                <a:gd name="T110" fmla="*/ 575 w 184"/>
                <a:gd name="T111" fmla="*/ 31 h 146"/>
                <a:gd name="T112" fmla="*/ 664 w 184"/>
                <a:gd name="T113" fmla="*/ 26 h 146"/>
                <a:gd name="T114" fmla="*/ 681 w 184"/>
                <a:gd name="T115" fmla="*/ 2 h 14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84"/>
                <a:gd name="T175" fmla="*/ 0 h 146"/>
                <a:gd name="T176" fmla="*/ 184 w 184"/>
                <a:gd name="T177" fmla="*/ 146 h 14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84" h="146">
                  <a:moveTo>
                    <a:pt x="178" y="2"/>
                  </a:moveTo>
                  <a:lnTo>
                    <a:pt x="182" y="4"/>
                  </a:lnTo>
                  <a:lnTo>
                    <a:pt x="184" y="8"/>
                  </a:lnTo>
                  <a:lnTo>
                    <a:pt x="184" y="14"/>
                  </a:lnTo>
                  <a:lnTo>
                    <a:pt x="180" y="16"/>
                  </a:lnTo>
                  <a:lnTo>
                    <a:pt x="176" y="16"/>
                  </a:lnTo>
                  <a:lnTo>
                    <a:pt x="174" y="16"/>
                  </a:lnTo>
                  <a:lnTo>
                    <a:pt x="174" y="18"/>
                  </a:lnTo>
                  <a:lnTo>
                    <a:pt x="172" y="22"/>
                  </a:lnTo>
                  <a:lnTo>
                    <a:pt x="170" y="32"/>
                  </a:lnTo>
                  <a:lnTo>
                    <a:pt x="166" y="38"/>
                  </a:lnTo>
                  <a:lnTo>
                    <a:pt x="160" y="42"/>
                  </a:lnTo>
                  <a:lnTo>
                    <a:pt x="156" y="46"/>
                  </a:lnTo>
                  <a:lnTo>
                    <a:pt x="154" y="52"/>
                  </a:lnTo>
                  <a:lnTo>
                    <a:pt x="156" y="58"/>
                  </a:lnTo>
                  <a:lnTo>
                    <a:pt x="158" y="72"/>
                  </a:lnTo>
                  <a:lnTo>
                    <a:pt x="160" y="78"/>
                  </a:lnTo>
                  <a:lnTo>
                    <a:pt x="160" y="84"/>
                  </a:lnTo>
                  <a:lnTo>
                    <a:pt x="156" y="88"/>
                  </a:lnTo>
                  <a:lnTo>
                    <a:pt x="156" y="94"/>
                  </a:lnTo>
                  <a:lnTo>
                    <a:pt x="160" y="102"/>
                  </a:lnTo>
                  <a:lnTo>
                    <a:pt x="162" y="104"/>
                  </a:lnTo>
                  <a:lnTo>
                    <a:pt x="164" y="106"/>
                  </a:lnTo>
                  <a:lnTo>
                    <a:pt x="164" y="110"/>
                  </a:lnTo>
                  <a:lnTo>
                    <a:pt x="164" y="112"/>
                  </a:lnTo>
                  <a:lnTo>
                    <a:pt x="166" y="116"/>
                  </a:lnTo>
                  <a:lnTo>
                    <a:pt x="168" y="118"/>
                  </a:lnTo>
                  <a:lnTo>
                    <a:pt x="170" y="120"/>
                  </a:lnTo>
                  <a:lnTo>
                    <a:pt x="166" y="122"/>
                  </a:lnTo>
                  <a:lnTo>
                    <a:pt x="162" y="124"/>
                  </a:lnTo>
                  <a:lnTo>
                    <a:pt x="160" y="126"/>
                  </a:lnTo>
                  <a:lnTo>
                    <a:pt x="158" y="128"/>
                  </a:lnTo>
                  <a:lnTo>
                    <a:pt x="156" y="132"/>
                  </a:lnTo>
                  <a:lnTo>
                    <a:pt x="154" y="132"/>
                  </a:lnTo>
                  <a:lnTo>
                    <a:pt x="154" y="136"/>
                  </a:lnTo>
                  <a:lnTo>
                    <a:pt x="154" y="140"/>
                  </a:lnTo>
                  <a:lnTo>
                    <a:pt x="152" y="140"/>
                  </a:lnTo>
                  <a:lnTo>
                    <a:pt x="154" y="144"/>
                  </a:lnTo>
                  <a:lnTo>
                    <a:pt x="150" y="146"/>
                  </a:lnTo>
                  <a:lnTo>
                    <a:pt x="150" y="144"/>
                  </a:lnTo>
                  <a:lnTo>
                    <a:pt x="144" y="144"/>
                  </a:lnTo>
                  <a:lnTo>
                    <a:pt x="142" y="142"/>
                  </a:lnTo>
                  <a:lnTo>
                    <a:pt x="138" y="140"/>
                  </a:lnTo>
                  <a:lnTo>
                    <a:pt x="136" y="138"/>
                  </a:lnTo>
                  <a:lnTo>
                    <a:pt x="132" y="140"/>
                  </a:lnTo>
                  <a:lnTo>
                    <a:pt x="128" y="140"/>
                  </a:lnTo>
                  <a:lnTo>
                    <a:pt x="126" y="142"/>
                  </a:lnTo>
                  <a:lnTo>
                    <a:pt x="124" y="144"/>
                  </a:lnTo>
                  <a:lnTo>
                    <a:pt x="122" y="144"/>
                  </a:lnTo>
                  <a:lnTo>
                    <a:pt x="120" y="142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0" y="138"/>
                  </a:lnTo>
                  <a:lnTo>
                    <a:pt x="108" y="132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4" y="122"/>
                  </a:lnTo>
                  <a:lnTo>
                    <a:pt x="90" y="118"/>
                  </a:lnTo>
                  <a:lnTo>
                    <a:pt x="84" y="116"/>
                  </a:lnTo>
                  <a:lnTo>
                    <a:pt x="84" y="114"/>
                  </a:lnTo>
                  <a:lnTo>
                    <a:pt x="78" y="112"/>
                  </a:lnTo>
                  <a:lnTo>
                    <a:pt x="76" y="110"/>
                  </a:lnTo>
                  <a:lnTo>
                    <a:pt x="74" y="106"/>
                  </a:lnTo>
                  <a:lnTo>
                    <a:pt x="74" y="108"/>
                  </a:lnTo>
                  <a:lnTo>
                    <a:pt x="72" y="112"/>
                  </a:lnTo>
                  <a:lnTo>
                    <a:pt x="70" y="110"/>
                  </a:lnTo>
                  <a:lnTo>
                    <a:pt x="68" y="108"/>
                  </a:lnTo>
                  <a:lnTo>
                    <a:pt x="68" y="106"/>
                  </a:lnTo>
                  <a:lnTo>
                    <a:pt x="66" y="106"/>
                  </a:lnTo>
                  <a:lnTo>
                    <a:pt x="62" y="110"/>
                  </a:lnTo>
                  <a:lnTo>
                    <a:pt x="60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50" y="114"/>
                  </a:lnTo>
                  <a:lnTo>
                    <a:pt x="46" y="114"/>
                  </a:lnTo>
                  <a:lnTo>
                    <a:pt x="42" y="116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40" y="114"/>
                  </a:lnTo>
                  <a:lnTo>
                    <a:pt x="40" y="102"/>
                  </a:lnTo>
                  <a:lnTo>
                    <a:pt x="44" y="94"/>
                  </a:lnTo>
                  <a:lnTo>
                    <a:pt x="38" y="88"/>
                  </a:lnTo>
                  <a:lnTo>
                    <a:pt x="26" y="102"/>
                  </a:lnTo>
                  <a:lnTo>
                    <a:pt x="20" y="94"/>
                  </a:lnTo>
                  <a:lnTo>
                    <a:pt x="12" y="92"/>
                  </a:lnTo>
                  <a:lnTo>
                    <a:pt x="12" y="62"/>
                  </a:lnTo>
                  <a:lnTo>
                    <a:pt x="6" y="68"/>
                  </a:lnTo>
                  <a:lnTo>
                    <a:pt x="0" y="54"/>
                  </a:lnTo>
                  <a:lnTo>
                    <a:pt x="2" y="48"/>
                  </a:lnTo>
                  <a:lnTo>
                    <a:pt x="0" y="40"/>
                  </a:lnTo>
                  <a:lnTo>
                    <a:pt x="4" y="36"/>
                  </a:lnTo>
                  <a:lnTo>
                    <a:pt x="2" y="28"/>
                  </a:lnTo>
                  <a:lnTo>
                    <a:pt x="8" y="26"/>
                  </a:lnTo>
                  <a:lnTo>
                    <a:pt x="26" y="24"/>
                  </a:lnTo>
                  <a:lnTo>
                    <a:pt x="26" y="20"/>
                  </a:lnTo>
                  <a:lnTo>
                    <a:pt x="36" y="16"/>
                  </a:lnTo>
                  <a:lnTo>
                    <a:pt x="38" y="10"/>
                  </a:lnTo>
                  <a:lnTo>
                    <a:pt x="46" y="12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72" y="10"/>
                  </a:lnTo>
                  <a:lnTo>
                    <a:pt x="80" y="0"/>
                  </a:lnTo>
                  <a:lnTo>
                    <a:pt x="82" y="6"/>
                  </a:lnTo>
                  <a:lnTo>
                    <a:pt x="90" y="2"/>
                  </a:lnTo>
                  <a:lnTo>
                    <a:pt x="114" y="4"/>
                  </a:lnTo>
                  <a:lnTo>
                    <a:pt x="134" y="8"/>
                  </a:lnTo>
                  <a:lnTo>
                    <a:pt x="140" y="14"/>
                  </a:lnTo>
                  <a:lnTo>
                    <a:pt x="150" y="12"/>
                  </a:lnTo>
                  <a:lnTo>
                    <a:pt x="166" y="14"/>
                  </a:lnTo>
                  <a:lnTo>
                    <a:pt x="174" y="10"/>
                  </a:lnTo>
                  <a:lnTo>
                    <a:pt x="178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64D630A6-9FD4-FB21-39E5-F7CDCEDE3A59}"/>
                </a:ext>
              </a:extLst>
            </p:cNvPr>
            <p:cNvSpPr/>
            <p:nvPr/>
          </p:nvSpPr>
          <p:spPr bwMode="gray">
            <a:xfrm>
              <a:off x="4832810" y="1838325"/>
              <a:ext cx="463550" cy="258762"/>
            </a:xfrm>
            <a:custGeom>
              <a:avLst/>
              <a:gdLst>
                <a:gd name="T0" fmla="*/ 967 w 280"/>
                <a:gd name="T1" fmla="*/ 103 h 168"/>
                <a:gd name="T2" fmla="*/ 990 w 280"/>
                <a:gd name="T3" fmla="*/ 127 h 168"/>
                <a:gd name="T4" fmla="*/ 1015 w 280"/>
                <a:gd name="T5" fmla="*/ 143 h 168"/>
                <a:gd name="T6" fmla="*/ 1006 w 280"/>
                <a:gd name="T7" fmla="*/ 161 h 168"/>
                <a:gd name="T8" fmla="*/ 1000 w 280"/>
                <a:gd name="T9" fmla="*/ 171 h 168"/>
                <a:gd name="T10" fmla="*/ 990 w 280"/>
                <a:gd name="T11" fmla="*/ 201 h 168"/>
                <a:gd name="T12" fmla="*/ 1000 w 280"/>
                <a:gd name="T13" fmla="*/ 211 h 168"/>
                <a:gd name="T14" fmla="*/ 1024 w 280"/>
                <a:gd name="T15" fmla="*/ 215 h 168"/>
                <a:gd name="T16" fmla="*/ 1015 w 280"/>
                <a:gd name="T17" fmla="*/ 230 h 168"/>
                <a:gd name="T18" fmla="*/ 1037 w 280"/>
                <a:gd name="T19" fmla="*/ 254 h 168"/>
                <a:gd name="T20" fmla="*/ 1052 w 280"/>
                <a:gd name="T21" fmla="*/ 274 h 168"/>
                <a:gd name="T22" fmla="*/ 1067 w 280"/>
                <a:gd name="T23" fmla="*/ 313 h 168"/>
                <a:gd name="T24" fmla="*/ 1062 w 280"/>
                <a:gd name="T25" fmla="*/ 332 h 168"/>
                <a:gd name="T26" fmla="*/ 1015 w 280"/>
                <a:gd name="T27" fmla="*/ 349 h 168"/>
                <a:gd name="T28" fmla="*/ 986 w 280"/>
                <a:gd name="T29" fmla="*/ 367 h 168"/>
                <a:gd name="T30" fmla="*/ 961 w 280"/>
                <a:gd name="T31" fmla="*/ 396 h 168"/>
                <a:gd name="T32" fmla="*/ 906 w 280"/>
                <a:gd name="T33" fmla="*/ 385 h 168"/>
                <a:gd name="T34" fmla="*/ 869 w 280"/>
                <a:gd name="T35" fmla="*/ 402 h 168"/>
                <a:gd name="T36" fmla="*/ 839 w 280"/>
                <a:gd name="T37" fmla="*/ 407 h 168"/>
                <a:gd name="T38" fmla="*/ 782 w 280"/>
                <a:gd name="T39" fmla="*/ 402 h 168"/>
                <a:gd name="T40" fmla="*/ 745 w 280"/>
                <a:gd name="T41" fmla="*/ 367 h 168"/>
                <a:gd name="T42" fmla="*/ 671 w 280"/>
                <a:gd name="T43" fmla="*/ 332 h 168"/>
                <a:gd name="T44" fmla="*/ 586 w 280"/>
                <a:gd name="T45" fmla="*/ 305 h 168"/>
                <a:gd name="T46" fmla="*/ 555 w 280"/>
                <a:gd name="T47" fmla="*/ 292 h 168"/>
                <a:gd name="T48" fmla="*/ 499 w 280"/>
                <a:gd name="T49" fmla="*/ 305 h 168"/>
                <a:gd name="T50" fmla="*/ 440 w 280"/>
                <a:gd name="T51" fmla="*/ 301 h 168"/>
                <a:gd name="T52" fmla="*/ 355 w 280"/>
                <a:gd name="T53" fmla="*/ 301 h 168"/>
                <a:gd name="T54" fmla="*/ 311 w 280"/>
                <a:gd name="T55" fmla="*/ 303 h 168"/>
                <a:gd name="T56" fmla="*/ 281 w 280"/>
                <a:gd name="T57" fmla="*/ 290 h 168"/>
                <a:gd name="T58" fmla="*/ 205 w 280"/>
                <a:gd name="T59" fmla="*/ 290 h 168"/>
                <a:gd name="T60" fmla="*/ 89 w 280"/>
                <a:gd name="T61" fmla="*/ 305 h 168"/>
                <a:gd name="T62" fmla="*/ 37 w 280"/>
                <a:gd name="T63" fmla="*/ 342 h 168"/>
                <a:gd name="T64" fmla="*/ 9 w 280"/>
                <a:gd name="T65" fmla="*/ 274 h 168"/>
                <a:gd name="T66" fmla="*/ 61 w 280"/>
                <a:gd name="T67" fmla="*/ 211 h 168"/>
                <a:gd name="T68" fmla="*/ 96 w 280"/>
                <a:gd name="T69" fmla="*/ 123 h 168"/>
                <a:gd name="T70" fmla="*/ 196 w 280"/>
                <a:gd name="T71" fmla="*/ 89 h 168"/>
                <a:gd name="T72" fmla="*/ 244 w 280"/>
                <a:gd name="T73" fmla="*/ 78 h 168"/>
                <a:gd name="T74" fmla="*/ 320 w 280"/>
                <a:gd name="T75" fmla="*/ 143 h 168"/>
                <a:gd name="T76" fmla="*/ 365 w 280"/>
                <a:gd name="T77" fmla="*/ 207 h 168"/>
                <a:gd name="T78" fmla="*/ 487 w 280"/>
                <a:gd name="T79" fmla="*/ 182 h 168"/>
                <a:gd name="T80" fmla="*/ 487 w 280"/>
                <a:gd name="T81" fmla="*/ 58 h 168"/>
                <a:gd name="T82" fmla="*/ 512 w 280"/>
                <a:gd name="T83" fmla="*/ 35 h 168"/>
                <a:gd name="T84" fmla="*/ 549 w 280"/>
                <a:gd name="T85" fmla="*/ 19 h 168"/>
                <a:gd name="T86" fmla="*/ 586 w 280"/>
                <a:gd name="T87" fmla="*/ 14 h 168"/>
                <a:gd name="T88" fmla="*/ 615 w 280"/>
                <a:gd name="T89" fmla="*/ 0 h 168"/>
                <a:gd name="T90" fmla="*/ 632 w 280"/>
                <a:gd name="T91" fmla="*/ 14 h 168"/>
                <a:gd name="T92" fmla="*/ 646 w 280"/>
                <a:gd name="T93" fmla="*/ 10 h 168"/>
                <a:gd name="T94" fmla="*/ 675 w 280"/>
                <a:gd name="T95" fmla="*/ 26 h 168"/>
                <a:gd name="T96" fmla="*/ 717 w 280"/>
                <a:gd name="T97" fmla="*/ 41 h 168"/>
                <a:gd name="T98" fmla="*/ 745 w 280"/>
                <a:gd name="T99" fmla="*/ 49 h 168"/>
                <a:gd name="T100" fmla="*/ 780 w 280"/>
                <a:gd name="T101" fmla="*/ 78 h 168"/>
                <a:gd name="T102" fmla="*/ 814 w 280"/>
                <a:gd name="T103" fmla="*/ 89 h 168"/>
                <a:gd name="T104" fmla="*/ 839 w 280"/>
                <a:gd name="T105" fmla="*/ 89 h 168"/>
                <a:gd name="T106" fmla="*/ 876 w 280"/>
                <a:gd name="T107" fmla="*/ 78 h 168"/>
                <a:gd name="T108" fmla="*/ 906 w 280"/>
                <a:gd name="T109" fmla="*/ 92 h 168"/>
                <a:gd name="T110" fmla="*/ 945 w 280"/>
                <a:gd name="T111" fmla="*/ 92 h 1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0"/>
                <a:gd name="T169" fmla="*/ 0 h 168"/>
                <a:gd name="T170" fmla="*/ 280 w 280"/>
                <a:gd name="T171" fmla="*/ 168 h 1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0" h="168">
                  <a:moveTo>
                    <a:pt x="248" y="38"/>
                  </a:moveTo>
                  <a:lnTo>
                    <a:pt x="254" y="38"/>
                  </a:lnTo>
                  <a:lnTo>
                    <a:pt x="254" y="42"/>
                  </a:lnTo>
                  <a:lnTo>
                    <a:pt x="254" y="46"/>
                  </a:lnTo>
                  <a:lnTo>
                    <a:pt x="258" y="48"/>
                  </a:lnTo>
                  <a:lnTo>
                    <a:pt x="260" y="52"/>
                  </a:lnTo>
                  <a:lnTo>
                    <a:pt x="262" y="54"/>
                  </a:lnTo>
                  <a:lnTo>
                    <a:pt x="266" y="54"/>
                  </a:lnTo>
                  <a:lnTo>
                    <a:pt x="266" y="58"/>
                  </a:lnTo>
                  <a:lnTo>
                    <a:pt x="266" y="62"/>
                  </a:lnTo>
                  <a:lnTo>
                    <a:pt x="264" y="64"/>
                  </a:lnTo>
                  <a:lnTo>
                    <a:pt x="264" y="66"/>
                  </a:lnTo>
                  <a:lnTo>
                    <a:pt x="262" y="66"/>
                  </a:lnTo>
                  <a:lnTo>
                    <a:pt x="260" y="68"/>
                  </a:lnTo>
                  <a:lnTo>
                    <a:pt x="262" y="70"/>
                  </a:lnTo>
                  <a:lnTo>
                    <a:pt x="260" y="76"/>
                  </a:lnTo>
                  <a:lnTo>
                    <a:pt x="262" y="78"/>
                  </a:lnTo>
                  <a:lnTo>
                    <a:pt x="260" y="82"/>
                  </a:lnTo>
                  <a:lnTo>
                    <a:pt x="258" y="84"/>
                  </a:lnTo>
                  <a:lnTo>
                    <a:pt x="258" y="88"/>
                  </a:lnTo>
                  <a:lnTo>
                    <a:pt x="262" y="86"/>
                  </a:lnTo>
                  <a:lnTo>
                    <a:pt x="264" y="84"/>
                  </a:lnTo>
                  <a:lnTo>
                    <a:pt x="266" y="88"/>
                  </a:lnTo>
                  <a:lnTo>
                    <a:pt x="268" y="88"/>
                  </a:lnTo>
                  <a:lnTo>
                    <a:pt x="268" y="90"/>
                  </a:lnTo>
                  <a:lnTo>
                    <a:pt x="268" y="92"/>
                  </a:lnTo>
                  <a:lnTo>
                    <a:pt x="266" y="94"/>
                  </a:lnTo>
                  <a:lnTo>
                    <a:pt x="268" y="98"/>
                  </a:lnTo>
                  <a:lnTo>
                    <a:pt x="270" y="100"/>
                  </a:lnTo>
                  <a:lnTo>
                    <a:pt x="272" y="104"/>
                  </a:lnTo>
                  <a:lnTo>
                    <a:pt x="274" y="108"/>
                  </a:lnTo>
                  <a:lnTo>
                    <a:pt x="278" y="108"/>
                  </a:lnTo>
                  <a:lnTo>
                    <a:pt x="276" y="112"/>
                  </a:lnTo>
                  <a:lnTo>
                    <a:pt x="278" y="114"/>
                  </a:lnTo>
                  <a:lnTo>
                    <a:pt x="278" y="120"/>
                  </a:lnTo>
                  <a:lnTo>
                    <a:pt x="280" y="128"/>
                  </a:lnTo>
                  <a:lnTo>
                    <a:pt x="278" y="130"/>
                  </a:lnTo>
                  <a:lnTo>
                    <a:pt x="278" y="134"/>
                  </a:lnTo>
                  <a:lnTo>
                    <a:pt x="278" y="136"/>
                  </a:lnTo>
                  <a:lnTo>
                    <a:pt x="274" y="138"/>
                  </a:lnTo>
                  <a:lnTo>
                    <a:pt x="268" y="138"/>
                  </a:lnTo>
                  <a:lnTo>
                    <a:pt x="266" y="142"/>
                  </a:lnTo>
                  <a:lnTo>
                    <a:pt x="264" y="144"/>
                  </a:lnTo>
                  <a:lnTo>
                    <a:pt x="260" y="148"/>
                  </a:lnTo>
                  <a:lnTo>
                    <a:pt x="258" y="150"/>
                  </a:lnTo>
                  <a:lnTo>
                    <a:pt x="258" y="154"/>
                  </a:lnTo>
                  <a:lnTo>
                    <a:pt x="256" y="160"/>
                  </a:lnTo>
                  <a:lnTo>
                    <a:pt x="252" y="162"/>
                  </a:lnTo>
                  <a:lnTo>
                    <a:pt x="248" y="160"/>
                  </a:lnTo>
                  <a:lnTo>
                    <a:pt x="244" y="160"/>
                  </a:lnTo>
                  <a:lnTo>
                    <a:pt x="238" y="158"/>
                  </a:lnTo>
                  <a:lnTo>
                    <a:pt x="232" y="158"/>
                  </a:lnTo>
                  <a:lnTo>
                    <a:pt x="230" y="160"/>
                  </a:lnTo>
                  <a:lnTo>
                    <a:pt x="228" y="164"/>
                  </a:lnTo>
                  <a:lnTo>
                    <a:pt x="224" y="168"/>
                  </a:lnTo>
                  <a:lnTo>
                    <a:pt x="222" y="168"/>
                  </a:lnTo>
                  <a:lnTo>
                    <a:pt x="220" y="166"/>
                  </a:lnTo>
                  <a:lnTo>
                    <a:pt x="218" y="168"/>
                  </a:lnTo>
                  <a:lnTo>
                    <a:pt x="212" y="168"/>
                  </a:lnTo>
                  <a:lnTo>
                    <a:pt x="206" y="164"/>
                  </a:lnTo>
                  <a:lnTo>
                    <a:pt x="204" y="160"/>
                  </a:lnTo>
                  <a:lnTo>
                    <a:pt x="202" y="156"/>
                  </a:lnTo>
                  <a:lnTo>
                    <a:pt x="196" y="150"/>
                  </a:lnTo>
                  <a:lnTo>
                    <a:pt x="188" y="144"/>
                  </a:lnTo>
                  <a:lnTo>
                    <a:pt x="182" y="136"/>
                  </a:lnTo>
                  <a:lnTo>
                    <a:pt x="176" y="136"/>
                  </a:lnTo>
                  <a:lnTo>
                    <a:pt x="166" y="134"/>
                  </a:lnTo>
                  <a:lnTo>
                    <a:pt x="160" y="130"/>
                  </a:lnTo>
                  <a:lnTo>
                    <a:pt x="154" y="126"/>
                  </a:lnTo>
                  <a:lnTo>
                    <a:pt x="154" y="116"/>
                  </a:lnTo>
                  <a:lnTo>
                    <a:pt x="150" y="118"/>
                  </a:lnTo>
                  <a:lnTo>
                    <a:pt x="146" y="120"/>
                  </a:lnTo>
                  <a:lnTo>
                    <a:pt x="140" y="126"/>
                  </a:lnTo>
                  <a:lnTo>
                    <a:pt x="134" y="126"/>
                  </a:lnTo>
                  <a:lnTo>
                    <a:pt x="130" y="126"/>
                  </a:lnTo>
                  <a:lnTo>
                    <a:pt x="124" y="128"/>
                  </a:lnTo>
                  <a:lnTo>
                    <a:pt x="120" y="126"/>
                  </a:lnTo>
                  <a:lnTo>
                    <a:pt x="116" y="122"/>
                  </a:lnTo>
                  <a:lnTo>
                    <a:pt x="106" y="122"/>
                  </a:lnTo>
                  <a:lnTo>
                    <a:pt x="100" y="124"/>
                  </a:lnTo>
                  <a:lnTo>
                    <a:pt x="94" y="122"/>
                  </a:lnTo>
                  <a:lnTo>
                    <a:pt x="88" y="120"/>
                  </a:lnTo>
                  <a:lnTo>
                    <a:pt x="86" y="122"/>
                  </a:lnTo>
                  <a:lnTo>
                    <a:pt x="82" y="124"/>
                  </a:lnTo>
                  <a:lnTo>
                    <a:pt x="80" y="122"/>
                  </a:lnTo>
                  <a:lnTo>
                    <a:pt x="78" y="118"/>
                  </a:lnTo>
                  <a:lnTo>
                    <a:pt x="74" y="118"/>
                  </a:lnTo>
                  <a:lnTo>
                    <a:pt x="70" y="120"/>
                  </a:lnTo>
                  <a:lnTo>
                    <a:pt x="68" y="120"/>
                  </a:lnTo>
                  <a:lnTo>
                    <a:pt x="54" y="118"/>
                  </a:lnTo>
                  <a:lnTo>
                    <a:pt x="46" y="116"/>
                  </a:lnTo>
                  <a:lnTo>
                    <a:pt x="34" y="122"/>
                  </a:lnTo>
                  <a:lnTo>
                    <a:pt x="24" y="126"/>
                  </a:lnTo>
                  <a:lnTo>
                    <a:pt x="16" y="130"/>
                  </a:lnTo>
                  <a:lnTo>
                    <a:pt x="12" y="134"/>
                  </a:lnTo>
                  <a:lnTo>
                    <a:pt x="10" y="140"/>
                  </a:lnTo>
                  <a:lnTo>
                    <a:pt x="2" y="140"/>
                  </a:lnTo>
                  <a:lnTo>
                    <a:pt x="0" y="138"/>
                  </a:lnTo>
                  <a:lnTo>
                    <a:pt x="2" y="112"/>
                  </a:lnTo>
                  <a:lnTo>
                    <a:pt x="2" y="104"/>
                  </a:lnTo>
                  <a:lnTo>
                    <a:pt x="4" y="98"/>
                  </a:lnTo>
                  <a:lnTo>
                    <a:pt x="16" y="86"/>
                  </a:lnTo>
                  <a:lnTo>
                    <a:pt x="16" y="64"/>
                  </a:lnTo>
                  <a:lnTo>
                    <a:pt x="22" y="58"/>
                  </a:lnTo>
                  <a:lnTo>
                    <a:pt x="26" y="50"/>
                  </a:lnTo>
                  <a:lnTo>
                    <a:pt x="30" y="42"/>
                  </a:lnTo>
                  <a:lnTo>
                    <a:pt x="34" y="42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58" y="32"/>
                  </a:lnTo>
                  <a:lnTo>
                    <a:pt x="64" y="32"/>
                  </a:lnTo>
                  <a:lnTo>
                    <a:pt x="64" y="40"/>
                  </a:lnTo>
                  <a:lnTo>
                    <a:pt x="76" y="52"/>
                  </a:lnTo>
                  <a:lnTo>
                    <a:pt x="84" y="58"/>
                  </a:lnTo>
                  <a:lnTo>
                    <a:pt x="86" y="72"/>
                  </a:lnTo>
                  <a:lnTo>
                    <a:pt x="88" y="78"/>
                  </a:lnTo>
                  <a:lnTo>
                    <a:pt x="96" y="84"/>
                  </a:lnTo>
                  <a:lnTo>
                    <a:pt x="110" y="86"/>
                  </a:lnTo>
                  <a:lnTo>
                    <a:pt x="124" y="78"/>
                  </a:lnTo>
                  <a:lnTo>
                    <a:pt x="128" y="74"/>
                  </a:lnTo>
                  <a:lnTo>
                    <a:pt x="132" y="64"/>
                  </a:lnTo>
                  <a:lnTo>
                    <a:pt x="132" y="52"/>
                  </a:lnTo>
                  <a:lnTo>
                    <a:pt x="128" y="24"/>
                  </a:lnTo>
                  <a:lnTo>
                    <a:pt x="132" y="16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6" y="10"/>
                  </a:lnTo>
                  <a:lnTo>
                    <a:pt x="140" y="8"/>
                  </a:lnTo>
                  <a:lnTo>
                    <a:pt x="144" y="8"/>
                  </a:lnTo>
                  <a:lnTo>
                    <a:pt x="146" y="6"/>
                  </a:lnTo>
                  <a:lnTo>
                    <a:pt x="150" y="6"/>
                  </a:lnTo>
                  <a:lnTo>
                    <a:pt x="154" y="6"/>
                  </a:lnTo>
                  <a:lnTo>
                    <a:pt x="156" y="4"/>
                  </a:lnTo>
                  <a:lnTo>
                    <a:pt x="160" y="0"/>
                  </a:lnTo>
                  <a:lnTo>
                    <a:pt x="162" y="0"/>
                  </a:lnTo>
                  <a:lnTo>
                    <a:pt x="162" y="2"/>
                  </a:lnTo>
                  <a:lnTo>
                    <a:pt x="164" y="4"/>
                  </a:lnTo>
                  <a:lnTo>
                    <a:pt x="166" y="6"/>
                  </a:lnTo>
                  <a:lnTo>
                    <a:pt x="168" y="2"/>
                  </a:lnTo>
                  <a:lnTo>
                    <a:pt x="168" y="0"/>
                  </a:lnTo>
                  <a:lnTo>
                    <a:pt x="170" y="4"/>
                  </a:lnTo>
                  <a:lnTo>
                    <a:pt x="172" y="6"/>
                  </a:lnTo>
                  <a:lnTo>
                    <a:pt x="178" y="8"/>
                  </a:lnTo>
                  <a:lnTo>
                    <a:pt x="178" y="10"/>
                  </a:lnTo>
                  <a:lnTo>
                    <a:pt x="184" y="12"/>
                  </a:lnTo>
                  <a:lnTo>
                    <a:pt x="188" y="16"/>
                  </a:lnTo>
                  <a:lnTo>
                    <a:pt x="192" y="16"/>
                  </a:lnTo>
                  <a:lnTo>
                    <a:pt x="194" y="16"/>
                  </a:lnTo>
                  <a:lnTo>
                    <a:pt x="196" y="20"/>
                  </a:lnTo>
                  <a:lnTo>
                    <a:pt x="198" y="22"/>
                  </a:lnTo>
                  <a:lnTo>
                    <a:pt x="202" y="26"/>
                  </a:lnTo>
                  <a:lnTo>
                    <a:pt x="204" y="32"/>
                  </a:lnTo>
                  <a:lnTo>
                    <a:pt x="208" y="34"/>
                  </a:lnTo>
                  <a:lnTo>
                    <a:pt x="210" y="34"/>
                  </a:lnTo>
                  <a:lnTo>
                    <a:pt x="214" y="36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20" y="36"/>
                  </a:lnTo>
                  <a:lnTo>
                    <a:pt x="222" y="34"/>
                  </a:lnTo>
                  <a:lnTo>
                    <a:pt x="226" y="34"/>
                  </a:lnTo>
                  <a:lnTo>
                    <a:pt x="230" y="32"/>
                  </a:lnTo>
                  <a:lnTo>
                    <a:pt x="232" y="34"/>
                  </a:lnTo>
                  <a:lnTo>
                    <a:pt x="236" y="36"/>
                  </a:lnTo>
                  <a:lnTo>
                    <a:pt x="238" y="38"/>
                  </a:lnTo>
                  <a:lnTo>
                    <a:pt x="244" y="38"/>
                  </a:lnTo>
                  <a:lnTo>
                    <a:pt x="244" y="40"/>
                  </a:lnTo>
                  <a:lnTo>
                    <a:pt x="248" y="38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3C39414B-E59F-4BD9-8B01-5BF29D5F0F48}"/>
                </a:ext>
              </a:extLst>
            </p:cNvPr>
            <p:cNvSpPr/>
            <p:nvPr/>
          </p:nvSpPr>
          <p:spPr bwMode="gray">
            <a:xfrm>
              <a:off x="3724735" y="2328863"/>
              <a:ext cx="236537" cy="261937"/>
            </a:xfrm>
            <a:custGeom>
              <a:avLst/>
              <a:gdLst>
                <a:gd name="T0" fmla="*/ 552 w 142"/>
                <a:gd name="T1" fmla="*/ 75 h 168"/>
                <a:gd name="T2" fmla="*/ 526 w 142"/>
                <a:gd name="T3" fmla="*/ 136 h 168"/>
                <a:gd name="T4" fmla="*/ 479 w 142"/>
                <a:gd name="T5" fmla="*/ 145 h 168"/>
                <a:gd name="T6" fmla="*/ 504 w 142"/>
                <a:gd name="T7" fmla="*/ 165 h 168"/>
                <a:gd name="T8" fmla="*/ 526 w 142"/>
                <a:gd name="T9" fmla="*/ 177 h 168"/>
                <a:gd name="T10" fmla="*/ 504 w 142"/>
                <a:gd name="T11" fmla="*/ 219 h 168"/>
                <a:gd name="T12" fmla="*/ 475 w 142"/>
                <a:gd name="T13" fmla="*/ 257 h 168"/>
                <a:gd name="T14" fmla="*/ 402 w 142"/>
                <a:gd name="T15" fmla="*/ 257 h 168"/>
                <a:gd name="T16" fmla="*/ 366 w 142"/>
                <a:gd name="T17" fmla="*/ 272 h 168"/>
                <a:gd name="T18" fmla="*/ 389 w 142"/>
                <a:gd name="T19" fmla="*/ 302 h 168"/>
                <a:gd name="T20" fmla="*/ 402 w 142"/>
                <a:gd name="T21" fmla="*/ 336 h 168"/>
                <a:gd name="T22" fmla="*/ 380 w 142"/>
                <a:gd name="T23" fmla="*/ 370 h 168"/>
                <a:gd name="T24" fmla="*/ 380 w 142"/>
                <a:gd name="T25" fmla="*/ 391 h 168"/>
                <a:gd name="T26" fmla="*/ 357 w 142"/>
                <a:gd name="T27" fmla="*/ 407 h 168"/>
                <a:gd name="T28" fmla="*/ 380 w 142"/>
                <a:gd name="T29" fmla="*/ 422 h 168"/>
                <a:gd name="T30" fmla="*/ 325 w 142"/>
                <a:gd name="T31" fmla="*/ 450 h 168"/>
                <a:gd name="T32" fmla="*/ 333 w 142"/>
                <a:gd name="T33" fmla="*/ 420 h 168"/>
                <a:gd name="T34" fmla="*/ 293 w 142"/>
                <a:gd name="T35" fmla="*/ 358 h 168"/>
                <a:gd name="T36" fmla="*/ 242 w 142"/>
                <a:gd name="T37" fmla="*/ 336 h 168"/>
                <a:gd name="T38" fmla="*/ 211 w 142"/>
                <a:gd name="T39" fmla="*/ 343 h 168"/>
                <a:gd name="T40" fmla="*/ 169 w 142"/>
                <a:gd name="T41" fmla="*/ 336 h 168"/>
                <a:gd name="T42" fmla="*/ 134 w 142"/>
                <a:gd name="T43" fmla="*/ 336 h 168"/>
                <a:gd name="T44" fmla="*/ 100 w 142"/>
                <a:gd name="T45" fmla="*/ 348 h 168"/>
                <a:gd name="T46" fmla="*/ 39 w 142"/>
                <a:gd name="T47" fmla="*/ 336 h 168"/>
                <a:gd name="T48" fmla="*/ 0 w 142"/>
                <a:gd name="T49" fmla="*/ 311 h 168"/>
                <a:gd name="T50" fmla="*/ 108 w 142"/>
                <a:gd name="T51" fmla="*/ 226 h 168"/>
                <a:gd name="T52" fmla="*/ 169 w 142"/>
                <a:gd name="T53" fmla="*/ 115 h 168"/>
                <a:gd name="T54" fmla="*/ 227 w 142"/>
                <a:gd name="T55" fmla="*/ 98 h 168"/>
                <a:gd name="T56" fmla="*/ 256 w 142"/>
                <a:gd name="T57" fmla="*/ 136 h 168"/>
                <a:gd name="T58" fmla="*/ 227 w 142"/>
                <a:gd name="T59" fmla="*/ 145 h 168"/>
                <a:gd name="T60" fmla="*/ 217 w 142"/>
                <a:gd name="T61" fmla="*/ 193 h 168"/>
                <a:gd name="T62" fmla="*/ 310 w 142"/>
                <a:gd name="T63" fmla="*/ 193 h 168"/>
                <a:gd name="T64" fmla="*/ 341 w 142"/>
                <a:gd name="T65" fmla="*/ 150 h 168"/>
                <a:gd name="T66" fmla="*/ 303 w 142"/>
                <a:gd name="T67" fmla="*/ 139 h 168"/>
                <a:gd name="T68" fmla="*/ 318 w 142"/>
                <a:gd name="T69" fmla="*/ 115 h 168"/>
                <a:gd name="T70" fmla="*/ 272 w 142"/>
                <a:gd name="T71" fmla="*/ 107 h 168"/>
                <a:gd name="T72" fmla="*/ 272 w 142"/>
                <a:gd name="T73" fmla="*/ 72 h 168"/>
                <a:gd name="T74" fmla="*/ 280 w 142"/>
                <a:gd name="T75" fmla="*/ 44 h 168"/>
                <a:gd name="T76" fmla="*/ 366 w 142"/>
                <a:gd name="T77" fmla="*/ 11 h 168"/>
                <a:gd name="T78" fmla="*/ 479 w 142"/>
                <a:gd name="T79" fmla="*/ 0 h 168"/>
                <a:gd name="T80" fmla="*/ 520 w 142"/>
                <a:gd name="T81" fmla="*/ 26 h 168"/>
                <a:gd name="T82" fmla="*/ 542 w 142"/>
                <a:gd name="T83" fmla="*/ 44 h 1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2"/>
                <a:gd name="T127" fmla="*/ 0 h 168"/>
                <a:gd name="T128" fmla="*/ 142 w 142"/>
                <a:gd name="T129" fmla="*/ 168 h 1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2" h="168">
                  <a:moveTo>
                    <a:pt x="140" y="16"/>
                  </a:moveTo>
                  <a:lnTo>
                    <a:pt x="142" y="28"/>
                  </a:lnTo>
                  <a:lnTo>
                    <a:pt x="136" y="38"/>
                  </a:lnTo>
                  <a:lnTo>
                    <a:pt x="136" y="50"/>
                  </a:lnTo>
                  <a:lnTo>
                    <a:pt x="126" y="48"/>
                  </a:lnTo>
                  <a:lnTo>
                    <a:pt x="124" y="54"/>
                  </a:lnTo>
                  <a:lnTo>
                    <a:pt x="122" y="60"/>
                  </a:lnTo>
                  <a:lnTo>
                    <a:pt x="130" y="62"/>
                  </a:lnTo>
                  <a:lnTo>
                    <a:pt x="134" y="62"/>
                  </a:lnTo>
                  <a:lnTo>
                    <a:pt x="136" y="66"/>
                  </a:lnTo>
                  <a:lnTo>
                    <a:pt x="136" y="76"/>
                  </a:lnTo>
                  <a:lnTo>
                    <a:pt x="130" y="82"/>
                  </a:lnTo>
                  <a:lnTo>
                    <a:pt x="128" y="92"/>
                  </a:lnTo>
                  <a:lnTo>
                    <a:pt x="122" y="96"/>
                  </a:lnTo>
                  <a:lnTo>
                    <a:pt x="110" y="100"/>
                  </a:lnTo>
                  <a:lnTo>
                    <a:pt x="104" y="96"/>
                  </a:lnTo>
                  <a:lnTo>
                    <a:pt x="100" y="98"/>
                  </a:lnTo>
                  <a:lnTo>
                    <a:pt x="94" y="102"/>
                  </a:lnTo>
                  <a:lnTo>
                    <a:pt x="94" y="106"/>
                  </a:lnTo>
                  <a:lnTo>
                    <a:pt x="100" y="112"/>
                  </a:lnTo>
                  <a:lnTo>
                    <a:pt x="102" y="118"/>
                  </a:lnTo>
                  <a:lnTo>
                    <a:pt x="104" y="126"/>
                  </a:lnTo>
                  <a:lnTo>
                    <a:pt x="102" y="130"/>
                  </a:lnTo>
                  <a:lnTo>
                    <a:pt x="98" y="138"/>
                  </a:lnTo>
                  <a:lnTo>
                    <a:pt x="102" y="142"/>
                  </a:lnTo>
                  <a:lnTo>
                    <a:pt x="98" y="146"/>
                  </a:lnTo>
                  <a:lnTo>
                    <a:pt x="94" y="148"/>
                  </a:lnTo>
                  <a:lnTo>
                    <a:pt x="92" y="152"/>
                  </a:lnTo>
                  <a:lnTo>
                    <a:pt x="96" y="152"/>
                  </a:lnTo>
                  <a:lnTo>
                    <a:pt x="98" y="158"/>
                  </a:lnTo>
                  <a:lnTo>
                    <a:pt x="96" y="166"/>
                  </a:lnTo>
                  <a:lnTo>
                    <a:pt x="84" y="168"/>
                  </a:lnTo>
                  <a:lnTo>
                    <a:pt x="84" y="158"/>
                  </a:lnTo>
                  <a:lnTo>
                    <a:pt x="86" y="156"/>
                  </a:lnTo>
                  <a:lnTo>
                    <a:pt x="88" y="144"/>
                  </a:lnTo>
                  <a:lnTo>
                    <a:pt x="76" y="134"/>
                  </a:lnTo>
                  <a:lnTo>
                    <a:pt x="66" y="136"/>
                  </a:lnTo>
                  <a:lnTo>
                    <a:pt x="62" y="126"/>
                  </a:lnTo>
                  <a:lnTo>
                    <a:pt x="58" y="124"/>
                  </a:lnTo>
                  <a:lnTo>
                    <a:pt x="54" y="128"/>
                  </a:lnTo>
                  <a:lnTo>
                    <a:pt x="50" y="120"/>
                  </a:lnTo>
                  <a:lnTo>
                    <a:pt x="44" y="126"/>
                  </a:lnTo>
                  <a:lnTo>
                    <a:pt x="40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26" y="130"/>
                  </a:lnTo>
                  <a:lnTo>
                    <a:pt x="18" y="130"/>
                  </a:lnTo>
                  <a:lnTo>
                    <a:pt x="10" y="126"/>
                  </a:lnTo>
                  <a:lnTo>
                    <a:pt x="8" y="122"/>
                  </a:lnTo>
                  <a:lnTo>
                    <a:pt x="0" y="116"/>
                  </a:lnTo>
                  <a:lnTo>
                    <a:pt x="14" y="102"/>
                  </a:lnTo>
                  <a:lnTo>
                    <a:pt x="28" y="84"/>
                  </a:lnTo>
                  <a:lnTo>
                    <a:pt x="34" y="74"/>
                  </a:lnTo>
                  <a:lnTo>
                    <a:pt x="44" y="42"/>
                  </a:lnTo>
                  <a:lnTo>
                    <a:pt x="46" y="38"/>
                  </a:lnTo>
                  <a:lnTo>
                    <a:pt x="58" y="36"/>
                  </a:lnTo>
                  <a:lnTo>
                    <a:pt x="64" y="42"/>
                  </a:lnTo>
                  <a:lnTo>
                    <a:pt x="66" y="50"/>
                  </a:lnTo>
                  <a:lnTo>
                    <a:pt x="62" y="56"/>
                  </a:lnTo>
                  <a:lnTo>
                    <a:pt x="58" y="54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76" y="78"/>
                  </a:lnTo>
                  <a:lnTo>
                    <a:pt x="80" y="72"/>
                  </a:lnTo>
                  <a:lnTo>
                    <a:pt x="86" y="68"/>
                  </a:lnTo>
                  <a:lnTo>
                    <a:pt x="88" y="56"/>
                  </a:lnTo>
                  <a:lnTo>
                    <a:pt x="80" y="56"/>
                  </a:lnTo>
                  <a:lnTo>
                    <a:pt x="78" y="52"/>
                  </a:lnTo>
                  <a:lnTo>
                    <a:pt x="78" y="46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0" y="40"/>
                  </a:lnTo>
                  <a:lnTo>
                    <a:pt x="72" y="30"/>
                  </a:lnTo>
                  <a:lnTo>
                    <a:pt x="70" y="26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2" y="12"/>
                  </a:lnTo>
                  <a:lnTo>
                    <a:pt x="94" y="4"/>
                  </a:lnTo>
                  <a:lnTo>
                    <a:pt x="106" y="6"/>
                  </a:lnTo>
                  <a:lnTo>
                    <a:pt x="124" y="0"/>
                  </a:lnTo>
                  <a:lnTo>
                    <a:pt x="128" y="8"/>
                  </a:lnTo>
                  <a:lnTo>
                    <a:pt x="134" y="10"/>
                  </a:lnTo>
                  <a:lnTo>
                    <a:pt x="136" y="16"/>
                  </a:lnTo>
                  <a:lnTo>
                    <a:pt x="140" y="1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D688651F-2450-D643-C0BB-8FF1507033D7}"/>
                </a:ext>
              </a:extLst>
            </p:cNvPr>
            <p:cNvSpPr/>
            <p:nvPr/>
          </p:nvSpPr>
          <p:spPr bwMode="gray">
            <a:xfrm>
              <a:off x="3661235" y="2516188"/>
              <a:ext cx="244475" cy="190500"/>
            </a:xfrm>
            <a:custGeom>
              <a:avLst/>
              <a:gdLst>
                <a:gd name="T0" fmla="*/ 74 w 146"/>
                <a:gd name="T1" fmla="*/ 33 h 122"/>
                <a:gd name="T2" fmla="*/ 145 w 146"/>
                <a:gd name="T3" fmla="*/ 33 h 122"/>
                <a:gd name="T4" fmla="*/ 192 w 146"/>
                <a:gd name="T5" fmla="*/ 15 h 122"/>
                <a:gd name="T6" fmla="*/ 258 w 146"/>
                <a:gd name="T7" fmla="*/ 28 h 122"/>
                <a:gd name="T8" fmla="*/ 291 w 146"/>
                <a:gd name="T9" fmla="*/ 15 h 122"/>
                <a:gd name="T10" fmla="*/ 329 w 146"/>
                <a:gd name="T11" fmla="*/ 15 h 122"/>
                <a:gd name="T12" fmla="*/ 368 w 146"/>
                <a:gd name="T13" fmla="*/ 21 h 122"/>
                <a:gd name="T14" fmla="*/ 401 w 146"/>
                <a:gd name="T15" fmla="*/ 15 h 122"/>
                <a:gd name="T16" fmla="*/ 456 w 146"/>
                <a:gd name="T17" fmla="*/ 39 h 122"/>
                <a:gd name="T18" fmla="*/ 497 w 146"/>
                <a:gd name="T19" fmla="*/ 98 h 122"/>
                <a:gd name="T20" fmla="*/ 489 w 146"/>
                <a:gd name="T21" fmla="*/ 130 h 122"/>
                <a:gd name="T22" fmla="*/ 561 w 146"/>
                <a:gd name="T23" fmla="*/ 137 h 122"/>
                <a:gd name="T24" fmla="*/ 585 w 146"/>
                <a:gd name="T25" fmla="*/ 201 h 122"/>
                <a:gd name="T26" fmla="*/ 537 w 146"/>
                <a:gd name="T27" fmla="*/ 222 h 122"/>
                <a:gd name="T28" fmla="*/ 513 w 146"/>
                <a:gd name="T29" fmla="*/ 238 h 122"/>
                <a:gd name="T30" fmla="*/ 497 w 146"/>
                <a:gd name="T31" fmla="*/ 288 h 122"/>
                <a:gd name="T32" fmla="*/ 505 w 146"/>
                <a:gd name="T33" fmla="*/ 326 h 122"/>
                <a:gd name="T34" fmla="*/ 456 w 146"/>
                <a:gd name="T35" fmla="*/ 330 h 122"/>
                <a:gd name="T36" fmla="*/ 416 w 146"/>
                <a:gd name="T37" fmla="*/ 299 h 122"/>
                <a:gd name="T38" fmla="*/ 359 w 146"/>
                <a:gd name="T39" fmla="*/ 281 h 122"/>
                <a:gd name="T40" fmla="*/ 353 w 146"/>
                <a:gd name="T41" fmla="*/ 255 h 122"/>
                <a:gd name="T42" fmla="*/ 343 w 146"/>
                <a:gd name="T43" fmla="*/ 234 h 122"/>
                <a:gd name="T44" fmla="*/ 294 w 146"/>
                <a:gd name="T45" fmla="*/ 255 h 122"/>
                <a:gd name="T46" fmla="*/ 248 w 146"/>
                <a:gd name="T47" fmla="*/ 255 h 122"/>
                <a:gd name="T48" fmla="*/ 248 w 146"/>
                <a:gd name="T49" fmla="*/ 227 h 122"/>
                <a:gd name="T50" fmla="*/ 232 w 146"/>
                <a:gd name="T51" fmla="*/ 194 h 122"/>
                <a:gd name="T52" fmla="*/ 175 w 146"/>
                <a:gd name="T53" fmla="*/ 194 h 122"/>
                <a:gd name="T54" fmla="*/ 126 w 146"/>
                <a:gd name="T55" fmla="*/ 168 h 122"/>
                <a:gd name="T56" fmla="*/ 106 w 146"/>
                <a:gd name="T57" fmla="*/ 130 h 122"/>
                <a:gd name="T58" fmla="*/ 63 w 146"/>
                <a:gd name="T59" fmla="*/ 130 h 122"/>
                <a:gd name="T60" fmla="*/ 32 w 146"/>
                <a:gd name="T61" fmla="*/ 125 h 122"/>
                <a:gd name="T62" fmla="*/ 0 w 146"/>
                <a:gd name="T63" fmla="*/ 72 h 12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6"/>
                <a:gd name="T97" fmla="*/ 0 h 122"/>
                <a:gd name="T98" fmla="*/ 146 w 146"/>
                <a:gd name="T99" fmla="*/ 122 h 12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6" h="122">
                  <a:moveTo>
                    <a:pt x="0" y="26"/>
                  </a:moveTo>
                  <a:lnTo>
                    <a:pt x="18" y="12"/>
                  </a:lnTo>
                  <a:lnTo>
                    <a:pt x="26" y="8"/>
                  </a:lnTo>
                  <a:lnTo>
                    <a:pt x="36" y="12"/>
                  </a:lnTo>
                  <a:lnTo>
                    <a:pt x="44" y="12"/>
                  </a:lnTo>
                  <a:lnTo>
                    <a:pt x="48" y="6"/>
                  </a:lnTo>
                  <a:lnTo>
                    <a:pt x="56" y="10"/>
                  </a:lnTo>
                  <a:lnTo>
                    <a:pt x="64" y="10"/>
                  </a:lnTo>
                  <a:lnTo>
                    <a:pt x="72" y="10"/>
                  </a:lnTo>
                  <a:lnTo>
                    <a:pt x="72" y="6"/>
                  </a:lnTo>
                  <a:lnTo>
                    <a:pt x="78" y="6"/>
                  </a:lnTo>
                  <a:lnTo>
                    <a:pt x="82" y="6"/>
                  </a:lnTo>
                  <a:lnTo>
                    <a:pt x="88" y="0"/>
                  </a:lnTo>
                  <a:lnTo>
                    <a:pt x="92" y="8"/>
                  </a:lnTo>
                  <a:lnTo>
                    <a:pt x="96" y="4"/>
                  </a:lnTo>
                  <a:lnTo>
                    <a:pt x="100" y="6"/>
                  </a:lnTo>
                  <a:lnTo>
                    <a:pt x="104" y="16"/>
                  </a:lnTo>
                  <a:lnTo>
                    <a:pt x="114" y="14"/>
                  </a:lnTo>
                  <a:lnTo>
                    <a:pt x="126" y="24"/>
                  </a:lnTo>
                  <a:lnTo>
                    <a:pt x="124" y="36"/>
                  </a:lnTo>
                  <a:lnTo>
                    <a:pt x="122" y="38"/>
                  </a:lnTo>
                  <a:lnTo>
                    <a:pt x="122" y="48"/>
                  </a:lnTo>
                  <a:lnTo>
                    <a:pt x="134" y="46"/>
                  </a:lnTo>
                  <a:lnTo>
                    <a:pt x="140" y="50"/>
                  </a:lnTo>
                  <a:lnTo>
                    <a:pt x="144" y="62"/>
                  </a:lnTo>
                  <a:lnTo>
                    <a:pt x="146" y="74"/>
                  </a:lnTo>
                  <a:lnTo>
                    <a:pt x="138" y="84"/>
                  </a:lnTo>
                  <a:lnTo>
                    <a:pt x="134" y="82"/>
                  </a:lnTo>
                  <a:lnTo>
                    <a:pt x="132" y="84"/>
                  </a:lnTo>
                  <a:lnTo>
                    <a:pt x="128" y="88"/>
                  </a:lnTo>
                  <a:lnTo>
                    <a:pt x="124" y="96"/>
                  </a:lnTo>
                  <a:lnTo>
                    <a:pt x="124" y="106"/>
                  </a:lnTo>
                  <a:lnTo>
                    <a:pt x="130" y="110"/>
                  </a:lnTo>
                  <a:lnTo>
                    <a:pt x="126" y="120"/>
                  </a:lnTo>
                  <a:lnTo>
                    <a:pt x="126" y="118"/>
                  </a:lnTo>
                  <a:lnTo>
                    <a:pt x="114" y="122"/>
                  </a:lnTo>
                  <a:lnTo>
                    <a:pt x="112" y="116"/>
                  </a:lnTo>
                  <a:lnTo>
                    <a:pt x="104" y="110"/>
                  </a:lnTo>
                  <a:lnTo>
                    <a:pt x="100" y="106"/>
                  </a:lnTo>
                  <a:lnTo>
                    <a:pt x="90" y="104"/>
                  </a:lnTo>
                  <a:lnTo>
                    <a:pt x="90" y="98"/>
                  </a:lnTo>
                  <a:lnTo>
                    <a:pt x="88" y="94"/>
                  </a:lnTo>
                  <a:lnTo>
                    <a:pt x="90" y="84"/>
                  </a:lnTo>
                  <a:lnTo>
                    <a:pt x="86" y="86"/>
                  </a:lnTo>
                  <a:lnTo>
                    <a:pt x="82" y="94"/>
                  </a:lnTo>
                  <a:lnTo>
                    <a:pt x="74" y="94"/>
                  </a:lnTo>
                  <a:lnTo>
                    <a:pt x="68" y="96"/>
                  </a:lnTo>
                  <a:lnTo>
                    <a:pt x="62" y="94"/>
                  </a:lnTo>
                  <a:lnTo>
                    <a:pt x="64" y="88"/>
                  </a:lnTo>
                  <a:lnTo>
                    <a:pt x="62" y="84"/>
                  </a:lnTo>
                  <a:lnTo>
                    <a:pt x="64" y="76"/>
                  </a:lnTo>
                  <a:lnTo>
                    <a:pt x="58" y="72"/>
                  </a:lnTo>
                  <a:lnTo>
                    <a:pt x="48" y="70"/>
                  </a:lnTo>
                  <a:lnTo>
                    <a:pt x="44" y="72"/>
                  </a:lnTo>
                  <a:lnTo>
                    <a:pt x="42" y="62"/>
                  </a:lnTo>
                  <a:lnTo>
                    <a:pt x="32" y="62"/>
                  </a:lnTo>
                  <a:lnTo>
                    <a:pt x="30" y="60"/>
                  </a:lnTo>
                  <a:lnTo>
                    <a:pt x="26" y="48"/>
                  </a:lnTo>
                  <a:lnTo>
                    <a:pt x="24" y="42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8" y="46"/>
                  </a:lnTo>
                  <a:lnTo>
                    <a:pt x="4" y="38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784231C2-DAFB-43ED-5F40-1472C2C7699B}"/>
                </a:ext>
              </a:extLst>
            </p:cNvPr>
            <p:cNvSpPr/>
            <p:nvPr/>
          </p:nvSpPr>
          <p:spPr bwMode="gray">
            <a:xfrm>
              <a:off x="4835985" y="2016125"/>
              <a:ext cx="368300" cy="266700"/>
            </a:xfrm>
            <a:custGeom>
              <a:avLst/>
              <a:gdLst>
                <a:gd name="T0" fmla="*/ 260 w 222"/>
                <a:gd name="T1" fmla="*/ 342 h 172"/>
                <a:gd name="T2" fmla="*/ 265 w 222"/>
                <a:gd name="T3" fmla="*/ 305 h 172"/>
                <a:gd name="T4" fmla="*/ 278 w 222"/>
                <a:gd name="T5" fmla="*/ 271 h 172"/>
                <a:gd name="T6" fmla="*/ 245 w 222"/>
                <a:gd name="T7" fmla="*/ 258 h 172"/>
                <a:gd name="T8" fmla="*/ 204 w 222"/>
                <a:gd name="T9" fmla="*/ 247 h 172"/>
                <a:gd name="T10" fmla="*/ 156 w 222"/>
                <a:gd name="T11" fmla="*/ 242 h 172"/>
                <a:gd name="T12" fmla="*/ 87 w 222"/>
                <a:gd name="T13" fmla="*/ 221 h 172"/>
                <a:gd name="T14" fmla="*/ 62 w 222"/>
                <a:gd name="T15" fmla="*/ 206 h 172"/>
                <a:gd name="T16" fmla="*/ 25 w 222"/>
                <a:gd name="T17" fmla="*/ 210 h 172"/>
                <a:gd name="T18" fmla="*/ 10 w 222"/>
                <a:gd name="T19" fmla="*/ 141 h 172"/>
                <a:gd name="T20" fmla="*/ 0 w 222"/>
                <a:gd name="T21" fmla="*/ 63 h 172"/>
                <a:gd name="T22" fmla="*/ 57 w 222"/>
                <a:gd name="T23" fmla="*/ 36 h 172"/>
                <a:gd name="T24" fmla="*/ 172 w 222"/>
                <a:gd name="T25" fmla="*/ 0 h 172"/>
                <a:gd name="T26" fmla="*/ 265 w 222"/>
                <a:gd name="T27" fmla="*/ 11 h 172"/>
                <a:gd name="T28" fmla="*/ 308 w 222"/>
                <a:gd name="T29" fmla="*/ 15 h 172"/>
                <a:gd name="T30" fmla="*/ 339 w 222"/>
                <a:gd name="T31" fmla="*/ 11 h 172"/>
                <a:gd name="T32" fmla="*/ 411 w 222"/>
                <a:gd name="T33" fmla="*/ 15 h 172"/>
                <a:gd name="T34" fmla="*/ 479 w 222"/>
                <a:gd name="T35" fmla="*/ 31 h 172"/>
                <a:gd name="T36" fmla="*/ 542 w 222"/>
                <a:gd name="T37" fmla="*/ 26 h 172"/>
                <a:gd name="T38" fmla="*/ 601 w 222"/>
                <a:gd name="T39" fmla="*/ 0 h 172"/>
                <a:gd name="T40" fmla="*/ 647 w 222"/>
                <a:gd name="T41" fmla="*/ 47 h 172"/>
                <a:gd name="T42" fmla="*/ 733 w 222"/>
                <a:gd name="T43" fmla="*/ 74 h 172"/>
                <a:gd name="T44" fmla="*/ 796 w 222"/>
                <a:gd name="T45" fmla="*/ 117 h 172"/>
                <a:gd name="T46" fmla="*/ 851 w 222"/>
                <a:gd name="T47" fmla="*/ 137 h 172"/>
                <a:gd name="T48" fmla="*/ 843 w 222"/>
                <a:gd name="T49" fmla="*/ 175 h 172"/>
                <a:gd name="T50" fmla="*/ 851 w 222"/>
                <a:gd name="T51" fmla="*/ 198 h 172"/>
                <a:gd name="T52" fmla="*/ 866 w 222"/>
                <a:gd name="T53" fmla="*/ 210 h 172"/>
                <a:gd name="T54" fmla="*/ 851 w 222"/>
                <a:gd name="T55" fmla="*/ 236 h 172"/>
                <a:gd name="T56" fmla="*/ 828 w 222"/>
                <a:gd name="T57" fmla="*/ 230 h 172"/>
                <a:gd name="T58" fmla="*/ 796 w 222"/>
                <a:gd name="T59" fmla="*/ 247 h 172"/>
                <a:gd name="T60" fmla="*/ 740 w 222"/>
                <a:gd name="T61" fmla="*/ 261 h 172"/>
                <a:gd name="T62" fmla="*/ 719 w 222"/>
                <a:gd name="T63" fmla="*/ 295 h 172"/>
                <a:gd name="T64" fmla="*/ 719 w 222"/>
                <a:gd name="T65" fmla="*/ 331 h 172"/>
                <a:gd name="T66" fmla="*/ 694 w 222"/>
                <a:gd name="T67" fmla="*/ 362 h 172"/>
                <a:gd name="T68" fmla="*/ 719 w 222"/>
                <a:gd name="T69" fmla="*/ 372 h 172"/>
                <a:gd name="T70" fmla="*/ 703 w 222"/>
                <a:gd name="T71" fmla="*/ 405 h 172"/>
                <a:gd name="T72" fmla="*/ 687 w 222"/>
                <a:gd name="T73" fmla="*/ 382 h 172"/>
                <a:gd name="T74" fmla="*/ 662 w 222"/>
                <a:gd name="T75" fmla="*/ 389 h 172"/>
                <a:gd name="T76" fmla="*/ 613 w 222"/>
                <a:gd name="T77" fmla="*/ 405 h 172"/>
                <a:gd name="T78" fmla="*/ 573 w 222"/>
                <a:gd name="T79" fmla="*/ 409 h 172"/>
                <a:gd name="T80" fmla="*/ 566 w 222"/>
                <a:gd name="T81" fmla="*/ 436 h 172"/>
                <a:gd name="T82" fmla="*/ 512 w 222"/>
                <a:gd name="T83" fmla="*/ 450 h 172"/>
                <a:gd name="T84" fmla="*/ 479 w 222"/>
                <a:gd name="T85" fmla="*/ 436 h 172"/>
                <a:gd name="T86" fmla="*/ 426 w 222"/>
                <a:gd name="T87" fmla="*/ 447 h 172"/>
                <a:gd name="T88" fmla="*/ 387 w 222"/>
                <a:gd name="T89" fmla="*/ 438 h 172"/>
                <a:gd name="T90" fmla="*/ 369 w 222"/>
                <a:gd name="T91" fmla="*/ 416 h 172"/>
                <a:gd name="T92" fmla="*/ 308 w 222"/>
                <a:gd name="T93" fmla="*/ 358 h 1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22"/>
                <a:gd name="T142" fmla="*/ 0 h 172"/>
                <a:gd name="T143" fmla="*/ 222 w 222"/>
                <a:gd name="T144" fmla="*/ 172 h 1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22" h="172">
                  <a:moveTo>
                    <a:pt x="66" y="136"/>
                  </a:moveTo>
                  <a:lnTo>
                    <a:pt x="66" y="134"/>
                  </a:lnTo>
                  <a:lnTo>
                    <a:pt x="66" y="130"/>
                  </a:lnTo>
                  <a:lnTo>
                    <a:pt x="66" y="126"/>
                  </a:lnTo>
                  <a:lnTo>
                    <a:pt x="66" y="120"/>
                  </a:lnTo>
                  <a:lnTo>
                    <a:pt x="68" y="116"/>
                  </a:lnTo>
                  <a:lnTo>
                    <a:pt x="72" y="112"/>
                  </a:lnTo>
                  <a:lnTo>
                    <a:pt x="70" y="108"/>
                  </a:lnTo>
                  <a:lnTo>
                    <a:pt x="70" y="104"/>
                  </a:lnTo>
                  <a:lnTo>
                    <a:pt x="68" y="102"/>
                  </a:lnTo>
                  <a:lnTo>
                    <a:pt x="64" y="100"/>
                  </a:lnTo>
                  <a:lnTo>
                    <a:pt x="62" y="98"/>
                  </a:lnTo>
                  <a:lnTo>
                    <a:pt x="60" y="94"/>
                  </a:lnTo>
                  <a:lnTo>
                    <a:pt x="58" y="94"/>
                  </a:lnTo>
                  <a:lnTo>
                    <a:pt x="52" y="94"/>
                  </a:lnTo>
                  <a:lnTo>
                    <a:pt x="44" y="94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30" y="90"/>
                  </a:lnTo>
                  <a:lnTo>
                    <a:pt x="26" y="88"/>
                  </a:lnTo>
                  <a:lnTo>
                    <a:pt x="22" y="84"/>
                  </a:lnTo>
                  <a:lnTo>
                    <a:pt x="18" y="84"/>
                  </a:lnTo>
                  <a:lnTo>
                    <a:pt x="16" y="82"/>
                  </a:lnTo>
                  <a:lnTo>
                    <a:pt x="16" y="78"/>
                  </a:lnTo>
                  <a:lnTo>
                    <a:pt x="14" y="80"/>
                  </a:lnTo>
                  <a:lnTo>
                    <a:pt x="8" y="82"/>
                  </a:lnTo>
                  <a:lnTo>
                    <a:pt x="6" y="80"/>
                  </a:lnTo>
                  <a:lnTo>
                    <a:pt x="10" y="80"/>
                  </a:lnTo>
                  <a:lnTo>
                    <a:pt x="10" y="7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0" y="18"/>
                  </a:lnTo>
                  <a:lnTo>
                    <a:pt x="14" y="14"/>
                  </a:lnTo>
                  <a:lnTo>
                    <a:pt x="22" y="10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2" y="2"/>
                  </a:lnTo>
                  <a:lnTo>
                    <a:pt x="66" y="4"/>
                  </a:lnTo>
                  <a:lnTo>
                    <a:pt x="68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8" y="6"/>
                  </a:lnTo>
                  <a:lnTo>
                    <a:pt x="80" y="8"/>
                  </a:lnTo>
                  <a:lnTo>
                    <a:pt x="84" y="6"/>
                  </a:lnTo>
                  <a:lnTo>
                    <a:pt x="86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6"/>
                  </a:lnTo>
                  <a:lnTo>
                    <a:pt x="114" y="6"/>
                  </a:lnTo>
                  <a:lnTo>
                    <a:pt x="118" y="10"/>
                  </a:lnTo>
                  <a:lnTo>
                    <a:pt x="122" y="12"/>
                  </a:lnTo>
                  <a:lnTo>
                    <a:pt x="128" y="10"/>
                  </a:lnTo>
                  <a:lnTo>
                    <a:pt x="132" y="10"/>
                  </a:lnTo>
                  <a:lnTo>
                    <a:pt x="138" y="10"/>
                  </a:lnTo>
                  <a:lnTo>
                    <a:pt x="144" y="4"/>
                  </a:lnTo>
                  <a:lnTo>
                    <a:pt x="148" y="2"/>
                  </a:lnTo>
                  <a:lnTo>
                    <a:pt x="152" y="0"/>
                  </a:lnTo>
                  <a:lnTo>
                    <a:pt x="152" y="10"/>
                  </a:lnTo>
                  <a:lnTo>
                    <a:pt x="158" y="14"/>
                  </a:lnTo>
                  <a:lnTo>
                    <a:pt x="164" y="18"/>
                  </a:lnTo>
                  <a:lnTo>
                    <a:pt x="174" y="20"/>
                  </a:lnTo>
                  <a:lnTo>
                    <a:pt x="180" y="20"/>
                  </a:lnTo>
                  <a:lnTo>
                    <a:pt x="186" y="28"/>
                  </a:lnTo>
                  <a:lnTo>
                    <a:pt x="194" y="34"/>
                  </a:lnTo>
                  <a:lnTo>
                    <a:pt x="200" y="40"/>
                  </a:lnTo>
                  <a:lnTo>
                    <a:pt x="202" y="44"/>
                  </a:lnTo>
                  <a:lnTo>
                    <a:pt x="204" y="48"/>
                  </a:lnTo>
                  <a:lnTo>
                    <a:pt x="210" y="52"/>
                  </a:lnTo>
                  <a:lnTo>
                    <a:pt x="216" y="52"/>
                  </a:lnTo>
                  <a:lnTo>
                    <a:pt x="216" y="58"/>
                  </a:lnTo>
                  <a:lnTo>
                    <a:pt x="214" y="62"/>
                  </a:lnTo>
                  <a:lnTo>
                    <a:pt x="214" y="66"/>
                  </a:lnTo>
                  <a:lnTo>
                    <a:pt x="212" y="70"/>
                  </a:lnTo>
                  <a:lnTo>
                    <a:pt x="210" y="74"/>
                  </a:lnTo>
                  <a:lnTo>
                    <a:pt x="216" y="76"/>
                  </a:lnTo>
                  <a:lnTo>
                    <a:pt x="220" y="76"/>
                  </a:lnTo>
                  <a:lnTo>
                    <a:pt x="222" y="78"/>
                  </a:lnTo>
                  <a:lnTo>
                    <a:pt x="220" y="80"/>
                  </a:lnTo>
                  <a:lnTo>
                    <a:pt x="218" y="80"/>
                  </a:lnTo>
                  <a:lnTo>
                    <a:pt x="216" y="84"/>
                  </a:lnTo>
                  <a:lnTo>
                    <a:pt x="216" y="90"/>
                  </a:lnTo>
                  <a:lnTo>
                    <a:pt x="214" y="90"/>
                  </a:lnTo>
                  <a:lnTo>
                    <a:pt x="212" y="88"/>
                  </a:lnTo>
                  <a:lnTo>
                    <a:pt x="210" y="88"/>
                  </a:lnTo>
                  <a:lnTo>
                    <a:pt x="206" y="88"/>
                  </a:lnTo>
                  <a:lnTo>
                    <a:pt x="202" y="88"/>
                  </a:lnTo>
                  <a:lnTo>
                    <a:pt x="202" y="94"/>
                  </a:lnTo>
                  <a:lnTo>
                    <a:pt x="200" y="98"/>
                  </a:lnTo>
                  <a:lnTo>
                    <a:pt x="194" y="100"/>
                  </a:lnTo>
                  <a:lnTo>
                    <a:pt x="188" y="100"/>
                  </a:lnTo>
                  <a:lnTo>
                    <a:pt x="186" y="104"/>
                  </a:lnTo>
                  <a:lnTo>
                    <a:pt x="184" y="108"/>
                  </a:lnTo>
                  <a:lnTo>
                    <a:pt x="182" y="112"/>
                  </a:lnTo>
                  <a:lnTo>
                    <a:pt x="180" y="118"/>
                  </a:lnTo>
                  <a:lnTo>
                    <a:pt x="182" y="122"/>
                  </a:lnTo>
                  <a:lnTo>
                    <a:pt x="182" y="126"/>
                  </a:lnTo>
                  <a:lnTo>
                    <a:pt x="178" y="132"/>
                  </a:lnTo>
                  <a:lnTo>
                    <a:pt x="178" y="136"/>
                  </a:lnTo>
                  <a:lnTo>
                    <a:pt x="176" y="138"/>
                  </a:lnTo>
                  <a:lnTo>
                    <a:pt x="176" y="142"/>
                  </a:lnTo>
                  <a:lnTo>
                    <a:pt x="178" y="142"/>
                  </a:lnTo>
                  <a:lnTo>
                    <a:pt x="182" y="142"/>
                  </a:lnTo>
                  <a:lnTo>
                    <a:pt x="184" y="150"/>
                  </a:lnTo>
                  <a:lnTo>
                    <a:pt x="182" y="154"/>
                  </a:lnTo>
                  <a:lnTo>
                    <a:pt x="178" y="154"/>
                  </a:lnTo>
                  <a:lnTo>
                    <a:pt x="174" y="154"/>
                  </a:lnTo>
                  <a:lnTo>
                    <a:pt x="174" y="148"/>
                  </a:lnTo>
                  <a:lnTo>
                    <a:pt x="174" y="146"/>
                  </a:lnTo>
                  <a:lnTo>
                    <a:pt x="172" y="144"/>
                  </a:lnTo>
                  <a:lnTo>
                    <a:pt x="168" y="146"/>
                  </a:lnTo>
                  <a:lnTo>
                    <a:pt x="168" y="148"/>
                  </a:lnTo>
                  <a:lnTo>
                    <a:pt x="162" y="148"/>
                  </a:lnTo>
                  <a:lnTo>
                    <a:pt x="160" y="152"/>
                  </a:lnTo>
                  <a:lnTo>
                    <a:pt x="156" y="154"/>
                  </a:lnTo>
                  <a:lnTo>
                    <a:pt x="154" y="154"/>
                  </a:lnTo>
                  <a:lnTo>
                    <a:pt x="150" y="154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6" y="166"/>
                  </a:lnTo>
                  <a:lnTo>
                    <a:pt x="144" y="166"/>
                  </a:lnTo>
                  <a:lnTo>
                    <a:pt x="142" y="166"/>
                  </a:lnTo>
                  <a:lnTo>
                    <a:pt x="138" y="166"/>
                  </a:lnTo>
                  <a:lnTo>
                    <a:pt x="130" y="172"/>
                  </a:lnTo>
                  <a:lnTo>
                    <a:pt x="126" y="172"/>
                  </a:lnTo>
                  <a:lnTo>
                    <a:pt x="124" y="168"/>
                  </a:lnTo>
                  <a:lnTo>
                    <a:pt x="122" y="166"/>
                  </a:lnTo>
                  <a:lnTo>
                    <a:pt x="118" y="168"/>
                  </a:lnTo>
                  <a:lnTo>
                    <a:pt x="112" y="168"/>
                  </a:lnTo>
                  <a:lnTo>
                    <a:pt x="108" y="170"/>
                  </a:lnTo>
                  <a:lnTo>
                    <a:pt x="102" y="168"/>
                  </a:lnTo>
                  <a:lnTo>
                    <a:pt x="100" y="170"/>
                  </a:lnTo>
                  <a:lnTo>
                    <a:pt x="98" y="168"/>
                  </a:lnTo>
                  <a:lnTo>
                    <a:pt x="96" y="164"/>
                  </a:lnTo>
                  <a:lnTo>
                    <a:pt x="96" y="162"/>
                  </a:lnTo>
                  <a:lnTo>
                    <a:pt x="94" y="158"/>
                  </a:lnTo>
                  <a:lnTo>
                    <a:pt x="90" y="142"/>
                  </a:lnTo>
                  <a:lnTo>
                    <a:pt x="78" y="136"/>
                  </a:lnTo>
                  <a:lnTo>
                    <a:pt x="66" y="13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16417FC0-2AC0-7B45-E403-BA8B59687566}"/>
                </a:ext>
              </a:extLst>
            </p:cNvPr>
            <p:cNvSpPr/>
            <p:nvPr/>
          </p:nvSpPr>
          <p:spPr bwMode="gray">
            <a:xfrm>
              <a:off x="3869198" y="2644775"/>
              <a:ext cx="49212" cy="65087"/>
            </a:xfrm>
            <a:custGeom>
              <a:avLst/>
              <a:gdLst>
                <a:gd name="T0" fmla="*/ 2 w 30"/>
                <a:gd name="T1" fmla="*/ 83 h 42"/>
                <a:gd name="T2" fmla="*/ 21 w 30"/>
                <a:gd name="T3" fmla="*/ 63 h 42"/>
                <a:gd name="T4" fmla="*/ 0 w 30"/>
                <a:gd name="T5" fmla="*/ 53 h 42"/>
                <a:gd name="T6" fmla="*/ 0 w 30"/>
                <a:gd name="T7" fmla="*/ 31 h 42"/>
                <a:gd name="T8" fmla="*/ 14 w 30"/>
                <a:gd name="T9" fmla="*/ 13 h 42"/>
                <a:gd name="T10" fmla="*/ 28 w 30"/>
                <a:gd name="T11" fmla="*/ 2 h 42"/>
                <a:gd name="T12" fmla="*/ 35 w 30"/>
                <a:gd name="T13" fmla="*/ 0 h 42"/>
                <a:gd name="T14" fmla="*/ 48 w 30"/>
                <a:gd name="T15" fmla="*/ 2 h 42"/>
                <a:gd name="T16" fmla="*/ 48 w 30"/>
                <a:gd name="T17" fmla="*/ 22 h 42"/>
                <a:gd name="T18" fmla="*/ 78 w 30"/>
                <a:gd name="T19" fmla="*/ 40 h 42"/>
                <a:gd name="T20" fmla="*/ 106 w 30"/>
                <a:gd name="T21" fmla="*/ 45 h 42"/>
                <a:gd name="T22" fmla="*/ 106 w 30"/>
                <a:gd name="T23" fmla="*/ 63 h 42"/>
                <a:gd name="T24" fmla="*/ 86 w 30"/>
                <a:gd name="T25" fmla="*/ 72 h 42"/>
                <a:gd name="T26" fmla="*/ 90 w 30"/>
                <a:gd name="T27" fmla="*/ 94 h 42"/>
                <a:gd name="T28" fmla="*/ 86 w 30"/>
                <a:gd name="T29" fmla="*/ 91 h 42"/>
                <a:gd name="T30" fmla="*/ 48 w 30"/>
                <a:gd name="T31" fmla="*/ 91 h 42"/>
                <a:gd name="T32" fmla="*/ 2 w 30"/>
                <a:gd name="T33" fmla="*/ 83 h 42"/>
                <a:gd name="T34" fmla="*/ 2 w 30"/>
                <a:gd name="T35" fmla="*/ 83 h 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0"/>
                <a:gd name="T55" fmla="*/ 0 h 42"/>
                <a:gd name="T56" fmla="*/ 30 w 30"/>
                <a:gd name="T57" fmla="*/ 42 h 4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0" h="42">
                  <a:moveTo>
                    <a:pt x="2" y="38"/>
                  </a:moveTo>
                  <a:lnTo>
                    <a:pt x="6" y="28"/>
                  </a:lnTo>
                  <a:lnTo>
                    <a:pt x="0" y="24"/>
                  </a:lnTo>
                  <a:lnTo>
                    <a:pt x="0" y="14"/>
                  </a:lnTo>
                  <a:lnTo>
                    <a:pt x="4" y="6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10"/>
                  </a:lnTo>
                  <a:lnTo>
                    <a:pt x="22" y="18"/>
                  </a:lnTo>
                  <a:lnTo>
                    <a:pt x="30" y="20"/>
                  </a:lnTo>
                  <a:lnTo>
                    <a:pt x="30" y="28"/>
                  </a:lnTo>
                  <a:lnTo>
                    <a:pt x="24" y="32"/>
                  </a:lnTo>
                  <a:lnTo>
                    <a:pt x="26" y="42"/>
                  </a:lnTo>
                  <a:lnTo>
                    <a:pt x="24" y="40"/>
                  </a:lnTo>
                  <a:lnTo>
                    <a:pt x="14" y="40"/>
                  </a:lnTo>
                  <a:lnTo>
                    <a:pt x="2" y="3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4B534E9A-E86F-2EAB-E32E-F891D6A3749E}"/>
                </a:ext>
              </a:extLst>
            </p:cNvPr>
            <p:cNvSpPr/>
            <p:nvPr/>
          </p:nvSpPr>
          <p:spPr bwMode="gray">
            <a:xfrm>
              <a:off x="4280360" y="2557463"/>
              <a:ext cx="419100" cy="233362"/>
            </a:xfrm>
            <a:custGeom>
              <a:avLst/>
              <a:gdLst>
                <a:gd name="T0" fmla="*/ 212 w 254"/>
                <a:gd name="T1" fmla="*/ 329 h 150"/>
                <a:gd name="T2" fmla="*/ 173 w 254"/>
                <a:gd name="T3" fmla="*/ 314 h 150"/>
                <a:gd name="T4" fmla="*/ 89 w 254"/>
                <a:gd name="T5" fmla="*/ 268 h 150"/>
                <a:gd name="T6" fmla="*/ 46 w 254"/>
                <a:gd name="T7" fmla="*/ 221 h 150"/>
                <a:gd name="T8" fmla="*/ 50 w 254"/>
                <a:gd name="T9" fmla="*/ 167 h 150"/>
                <a:gd name="T10" fmla="*/ 0 w 254"/>
                <a:gd name="T11" fmla="*/ 130 h 150"/>
                <a:gd name="T12" fmla="*/ 50 w 254"/>
                <a:gd name="T13" fmla="*/ 109 h 150"/>
                <a:gd name="T14" fmla="*/ 111 w 254"/>
                <a:gd name="T15" fmla="*/ 86 h 150"/>
                <a:gd name="T16" fmla="*/ 173 w 254"/>
                <a:gd name="T17" fmla="*/ 63 h 150"/>
                <a:gd name="T18" fmla="*/ 243 w 254"/>
                <a:gd name="T19" fmla="*/ 47 h 150"/>
                <a:gd name="T20" fmla="*/ 293 w 254"/>
                <a:gd name="T21" fmla="*/ 26 h 150"/>
                <a:gd name="T22" fmla="*/ 324 w 254"/>
                <a:gd name="T23" fmla="*/ 0 h 150"/>
                <a:gd name="T24" fmla="*/ 369 w 254"/>
                <a:gd name="T25" fmla="*/ 31 h 150"/>
                <a:gd name="T26" fmla="*/ 408 w 254"/>
                <a:gd name="T27" fmla="*/ 15 h 150"/>
                <a:gd name="T28" fmla="*/ 429 w 254"/>
                <a:gd name="T29" fmla="*/ 0 h 150"/>
                <a:gd name="T30" fmla="*/ 477 w 254"/>
                <a:gd name="T31" fmla="*/ 36 h 150"/>
                <a:gd name="T32" fmla="*/ 528 w 254"/>
                <a:gd name="T33" fmla="*/ 57 h 150"/>
                <a:gd name="T34" fmla="*/ 583 w 254"/>
                <a:gd name="T35" fmla="*/ 63 h 150"/>
                <a:gd name="T36" fmla="*/ 612 w 254"/>
                <a:gd name="T37" fmla="*/ 74 h 150"/>
                <a:gd name="T38" fmla="*/ 583 w 254"/>
                <a:gd name="T39" fmla="*/ 93 h 150"/>
                <a:gd name="T40" fmla="*/ 658 w 254"/>
                <a:gd name="T41" fmla="*/ 145 h 150"/>
                <a:gd name="T42" fmla="*/ 683 w 254"/>
                <a:gd name="T43" fmla="*/ 104 h 150"/>
                <a:gd name="T44" fmla="*/ 734 w 254"/>
                <a:gd name="T45" fmla="*/ 109 h 150"/>
                <a:gd name="T46" fmla="*/ 779 w 254"/>
                <a:gd name="T47" fmla="*/ 136 h 150"/>
                <a:gd name="T48" fmla="*/ 802 w 254"/>
                <a:gd name="T49" fmla="*/ 164 h 150"/>
                <a:gd name="T50" fmla="*/ 869 w 254"/>
                <a:gd name="T51" fmla="*/ 167 h 150"/>
                <a:gd name="T52" fmla="*/ 930 w 254"/>
                <a:gd name="T53" fmla="*/ 208 h 150"/>
                <a:gd name="T54" fmla="*/ 961 w 254"/>
                <a:gd name="T55" fmla="*/ 233 h 150"/>
                <a:gd name="T56" fmla="*/ 942 w 254"/>
                <a:gd name="T57" fmla="*/ 241 h 150"/>
                <a:gd name="T58" fmla="*/ 925 w 254"/>
                <a:gd name="T59" fmla="*/ 244 h 150"/>
                <a:gd name="T60" fmla="*/ 900 w 254"/>
                <a:gd name="T61" fmla="*/ 260 h 150"/>
                <a:gd name="T62" fmla="*/ 879 w 254"/>
                <a:gd name="T63" fmla="*/ 271 h 150"/>
                <a:gd name="T64" fmla="*/ 862 w 254"/>
                <a:gd name="T65" fmla="*/ 283 h 150"/>
                <a:gd name="T66" fmla="*/ 854 w 254"/>
                <a:gd name="T67" fmla="*/ 307 h 150"/>
                <a:gd name="T68" fmla="*/ 831 w 254"/>
                <a:gd name="T69" fmla="*/ 314 h 150"/>
                <a:gd name="T70" fmla="*/ 822 w 254"/>
                <a:gd name="T71" fmla="*/ 329 h 150"/>
                <a:gd name="T72" fmla="*/ 809 w 254"/>
                <a:gd name="T73" fmla="*/ 334 h 150"/>
                <a:gd name="T74" fmla="*/ 785 w 254"/>
                <a:gd name="T75" fmla="*/ 341 h 150"/>
                <a:gd name="T76" fmla="*/ 764 w 254"/>
                <a:gd name="T77" fmla="*/ 346 h 150"/>
                <a:gd name="T78" fmla="*/ 755 w 254"/>
                <a:gd name="T79" fmla="*/ 346 h 150"/>
                <a:gd name="T80" fmla="*/ 728 w 254"/>
                <a:gd name="T81" fmla="*/ 334 h 150"/>
                <a:gd name="T82" fmla="*/ 711 w 254"/>
                <a:gd name="T83" fmla="*/ 346 h 150"/>
                <a:gd name="T84" fmla="*/ 696 w 254"/>
                <a:gd name="T85" fmla="*/ 364 h 150"/>
                <a:gd name="T86" fmla="*/ 683 w 254"/>
                <a:gd name="T87" fmla="*/ 372 h 150"/>
                <a:gd name="T88" fmla="*/ 490 w 254"/>
                <a:gd name="T89" fmla="*/ 348 h 150"/>
                <a:gd name="T90" fmla="*/ 316 w 254"/>
                <a:gd name="T91" fmla="*/ 392 h 150"/>
                <a:gd name="T92" fmla="*/ 247 w 254"/>
                <a:gd name="T93" fmla="*/ 374 h 15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54"/>
                <a:gd name="T142" fmla="*/ 0 h 150"/>
                <a:gd name="T143" fmla="*/ 254 w 254"/>
                <a:gd name="T144" fmla="*/ 150 h 15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54" h="150">
                  <a:moveTo>
                    <a:pt x="66" y="144"/>
                  </a:moveTo>
                  <a:lnTo>
                    <a:pt x="58" y="128"/>
                  </a:lnTo>
                  <a:lnTo>
                    <a:pt x="56" y="126"/>
                  </a:lnTo>
                  <a:lnTo>
                    <a:pt x="52" y="122"/>
                  </a:lnTo>
                  <a:lnTo>
                    <a:pt x="48" y="124"/>
                  </a:lnTo>
                  <a:lnTo>
                    <a:pt x="46" y="120"/>
                  </a:lnTo>
                  <a:lnTo>
                    <a:pt x="38" y="114"/>
                  </a:lnTo>
                  <a:lnTo>
                    <a:pt x="28" y="100"/>
                  </a:lnTo>
                  <a:lnTo>
                    <a:pt x="24" y="102"/>
                  </a:lnTo>
                  <a:lnTo>
                    <a:pt x="16" y="96"/>
                  </a:lnTo>
                  <a:lnTo>
                    <a:pt x="12" y="90"/>
                  </a:lnTo>
                  <a:lnTo>
                    <a:pt x="12" y="84"/>
                  </a:lnTo>
                  <a:lnTo>
                    <a:pt x="8" y="82"/>
                  </a:lnTo>
                  <a:lnTo>
                    <a:pt x="10" y="72"/>
                  </a:lnTo>
                  <a:lnTo>
                    <a:pt x="14" y="64"/>
                  </a:lnTo>
                  <a:lnTo>
                    <a:pt x="6" y="6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6" y="46"/>
                  </a:lnTo>
                  <a:lnTo>
                    <a:pt x="10" y="42"/>
                  </a:lnTo>
                  <a:lnTo>
                    <a:pt x="14" y="42"/>
                  </a:lnTo>
                  <a:lnTo>
                    <a:pt x="22" y="36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8" y="32"/>
                  </a:lnTo>
                  <a:lnTo>
                    <a:pt x="40" y="24"/>
                  </a:lnTo>
                  <a:lnTo>
                    <a:pt x="46" y="24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64" y="18"/>
                  </a:lnTo>
                  <a:lnTo>
                    <a:pt x="66" y="14"/>
                  </a:lnTo>
                  <a:lnTo>
                    <a:pt x="74" y="12"/>
                  </a:lnTo>
                  <a:lnTo>
                    <a:pt x="78" y="10"/>
                  </a:lnTo>
                  <a:lnTo>
                    <a:pt x="84" y="8"/>
                  </a:lnTo>
                  <a:lnTo>
                    <a:pt x="78" y="2"/>
                  </a:lnTo>
                  <a:lnTo>
                    <a:pt x="86" y="0"/>
                  </a:lnTo>
                  <a:lnTo>
                    <a:pt x="92" y="4"/>
                  </a:lnTo>
                  <a:lnTo>
                    <a:pt x="92" y="12"/>
                  </a:lnTo>
                  <a:lnTo>
                    <a:pt x="98" y="12"/>
                  </a:lnTo>
                  <a:lnTo>
                    <a:pt x="100" y="10"/>
                  </a:lnTo>
                  <a:lnTo>
                    <a:pt x="106" y="10"/>
                  </a:lnTo>
                  <a:lnTo>
                    <a:pt x="108" y="6"/>
                  </a:lnTo>
                  <a:lnTo>
                    <a:pt x="106" y="4"/>
                  </a:lnTo>
                  <a:lnTo>
                    <a:pt x="108" y="2"/>
                  </a:lnTo>
                  <a:lnTo>
                    <a:pt x="114" y="0"/>
                  </a:lnTo>
                  <a:lnTo>
                    <a:pt x="118" y="4"/>
                  </a:lnTo>
                  <a:lnTo>
                    <a:pt x="118" y="10"/>
                  </a:lnTo>
                  <a:lnTo>
                    <a:pt x="126" y="14"/>
                  </a:lnTo>
                  <a:lnTo>
                    <a:pt x="128" y="16"/>
                  </a:lnTo>
                  <a:lnTo>
                    <a:pt x="138" y="16"/>
                  </a:lnTo>
                  <a:lnTo>
                    <a:pt x="140" y="22"/>
                  </a:lnTo>
                  <a:lnTo>
                    <a:pt x="146" y="22"/>
                  </a:lnTo>
                  <a:lnTo>
                    <a:pt x="146" y="26"/>
                  </a:lnTo>
                  <a:lnTo>
                    <a:pt x="154" y="24"/>
                  </a:lnTo>
                  <a:lnTo>
                    <a:pt x="154" y="22"/>
                  </a:lnTo>
                  <a:lnTo>
                    <a:pt x="158" y="22"/>
                  </a:lnTo>
                  <a:lnTo>
                    <a:pt x="162" y="28"/>
                  </a:lnTo>
                  <a:lnTo>
                    <a:pt x="160" y="30"/>
                  </a:lnTo>
                  <a:lnTo>
                    <a:pt x="158" y="32"/>
                  </a:lnTo>
                  <a:lnTo>
                    <a:pt x="154" y="36"/>
                  </a:lnTo>
                  <a:lnTo>
                    <a:pt x="162" y="44"/>
                  </a:lnTo>
                  <a:lnTo>
                    <a:pt x="168" y="54"/>
                  </a:lnTo>
                  <a:lnTo>
                    <a:pt x="174" y="56"/>
                  </a:lnTo>
                  <a:lnTo>
                    <a:pt x="176" y="50"/>
                  </a:lnTo>
                  <a:lnTo>
                    <a:pt x="184" y="48"/>
                  </a:lnTo>
                  <a:lnTo>
                    <a:pt x="180" y="40"/>
                  </a:lnTo>
                  <a:lnTo>
                    <a:pt x="180" y="36"/>
                  </a:lnTo>
                  <a:lnTo>
                    <a:pt x="184" y="36"/>
                  </a:lnTo>
                  <a:lnTo>
                    <a:pt x="194" y="42"/>
                  </a:lnTo>
                  <a:lnTo>
                    <a:pt x="198" y="44"/>
                  </a:lnTo>
                  <a:lnTo>
                    <a:pt x="210" y="44"/>
                  </a:lnTo>
                  <a:lnTo>
                    <a:pt x="206" y="52"/>
                  </a:lnTo>
                  <a:lnTo>
                    <a:pt x="212" y="50"/>
                  </a:lnTo>
                  <a:lnTo>
                    <a:pt x="212" y="56"/>
                  </a:lnTo>
                  <a:lnTo>
                    <a:pt x="212" y="62"/>
                  </a:lnTo>
                  <a:lnTo>
                    <a:pt x="218" y="64"/>
                  </a:lnTo>
                  <a:lnTo>
                    <a:pt x="224" y="60"/>
                  </a:lnTo>
                  <a:lnTo>
                    <a:pt x="230" y="64"/>
                  </a:lnTo>
                  <a:lnTo>
                    <a:pt x="244" y="68"/>
                  </a:lnTo>
                  <a:lnTo>
                    <a:pt x="242" y="74"/>
                  </a:lnTo>
                  <a:lnTo>
                    <a:pt x="246" y="80"/>
                  </a:lnTo>
                  <a:lnTo>
                    <a:pt x="252" y="82"/>
                  </a:lnTo>
                  <a:lnTo>
                    <a:pt x="254" y="90"/>
                  </a:lnTo>
                  <a:lnTo>
                    <a:pt x="252" y="92"/>
                  </a:lnTo>
                  <a:lnTo>
                    <a:pt x="250" y="94"/>
                  </a:lnTo>
                  <a:lnTo>
                    <a:pt x="250" y="92"/>
                  </a:lnTo>
                  <a:lnTo>
                    <a:pt x="246" y="92"/>
                  </a:lnTo>
                  <a:lnTo>
                    <a:pt x="244" y="92"/>
                  </a:lnTo>
                  <a:lnTo>
                    <a:pt x="244" y="94"/>
                  </a:lnTo>
                  <a:lnTo>
                    <a:pt x="242" y="96"/>
                  </a:lnTo>
                  <a:lnTo>
                    <a:pt x="240" y="98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34" y="104"/>
                  </a:lnTo>
                  <a:lnTo>
                    <a:pt x="232" y="104"/>
                  </a:lnTo>
                  <a:lnTo>
                    <a:pt x="230" y="104"/>
                  </a:lnTo>
                  <a:lnTo>
                    <a:pt x="230" y="106"/>
                  </a:lnTo>
                  <a:lnTo>
                    <a:pt x="228" y="108"/>
                  </a:lnTo>
                  <a:lnTo>
                    <a:pt x="228" y="112"/>
                  </a:lnTo>
                  <a:lnTo>
                    <a:pt x="228" y="114"/>
                  </a:lnTo>
                  <a:lnTo>
                    <a:pt x="226" y="118"/>
                  </a:lnTo>
                  <a:lnTo>
                    <a:pt x="224" y="120"/>
                  </a:lnTo>
                  <a:lnTo>
                    <a:pt x="222" y="120"/>
                  </a:lnTo>
                  <a:lnTo>
                    <a:pt x="220" y="120"/>
                  </a:lnTo>
                  <a:lnTo>
                    <a:pt x="220" y="122"/>
                  </a:lnTo>
                  <a:lnTo>
                    <a:pt x="218" y="124"/>
                  </a:lnTo>
                  <a:lnTo>
                    <a:pt x="218" y="126"/>
                  </a:lnTo>
                  <a:lnTo>
                    <a:pt x="216" y="126"/>
                  </a:lnTo>
                  <a:lnTo>
                    <a:pt x="214" y="126"/>
                  </a:lnTo>
                  <a:lnTo>
                    <a:pt x="214" y="128"/>
                  </a:lnTo>
                  <a:lnTo>
                    <a:pt x="212" y="128"/>
                  </a:lnTo>
                  <a:lnTo>
                    <a:pt x="210" y="130"/>
                  </a:lnTo>
                  <a:lnTo>
                    <a:pt x="208" y="130"/>
                  </a:lnTo>
                  <a:lnTo>
                    <a:pt x="206" y="132"/>
                  </a:lnTo>
                  <a:lnTo>
                    <a:pt x="204" y="132"/>
                  </a:lnTo>
                  <a:lnTo>
                    <a:pt x="202" y="132"/>
                  </a:lnTo>
                  <a:lnTo>
                    <a:pt x="202" y="130"/>
                  </a:lnTo>
                  <a:lnTo>
                    <a:pt x="200" y="130"/>
                  </a:lnTo>
                  <a:lnTo>
                    <a:pt x="200" y="132"/>
                  </a:lnTo>
                  <a:lnTo>
                    <a:pt x="196" y="132"/>
                  </a:lnTo>
                  <a:lnTo>
                    <a:pt x="194" y="130"/>
                  </a:lnTo>
                  <a:lnTo>
                    <a:pt x="192" y="128"/>
                  </a:lnTo>
                  <a:lnTo>
                    <a:pt x="190" y="130"/>
                  </a:lnTo>
                  <a:lnTo>
                    <a:pt x="188" y="130"/>
                  </a:lnTo>
                  <a:lnTo>
                    <a:pt x="188" y="132"/>
                  </a:lnTo>
                  <a:lnTo>
                    <a:pt x="186" y="134"/>
                  </a:lnTo>
                  <a:lnTo>
                    <a:pt x="184" y="136"/>
                  </a:lnTo>
                  <a:lnTo>
                    <a:pt x="184" y="140"/>
                  </a:lnTo>
                  <a:lnTo>
                    <a:pt x="182" y="142"/>
                  </a:lnTo>
                  <a:lnTo>
                    <a:pt x="182" y="144"/>
                  </a:lnTo>
                  <a:lnTo>
                    <a:pt x="180" y="142"/>
                  </a:lnTo>
                  <a:lnTo>
                    <a:pt x="172" y="136"/>
                  </a:lnTo>
                  <a:lnTo>
                    <a:pt x="148" y="140"/>
                  </a:lnTo>
                  <a:lnTo>
                    <a:pt x="130" y="134"/>
                  </a:lnTo>
                  <a:lnTo>
                    <a:pt x="106" y="126"/>
                  </a:lnTo>
                  <a:lnTo>
                    <a:pt x="94" y="146"/>
                  </a:lnTo>
                  <a:lnTo>
                    <a:pt x="84" y="150"/>
                  </a:lnTo>
                  <a:lnTo>
                    <a:pt x="76" y="148"/>
                  </a:lnTo>
                  <a:lnTo>
                    <a:pt x="68" y="144"/>
                  </a:lnTo>
                  <a:lnTo>
                    <a:pt x="66" y="144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id="{79B730E8-4F9A-C33B-303E-6C33A27F84C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399423" y="2197100"/>
              <a:ext cx="639762" cy="546100"/>
            </a:xfrm>
            <a:custGeom>
              <a:avLst/>
              <a:gdLst>
                <a:gd name="T0" fmla="*/ 1181 w 386"/>
                <a:gd name="T1" fmla="*/ 887 h 352"/>
                <a:gd name="T2" fmla="*/ 1120 w 386"/>
                <a:gd name="T3" fmla="*/ 849 h 352"/>
                <a:gd name="T4" fmla="*/ 1041 w 386"/>
                <a:gd name="T5" fmla="*/ 867 h 352"/>
                <a:gd name="T6" fmla="*/ 954 w 386"/>
                <a:gd name="T7" fmla="*/ 860 h 352"/>
                <a:gd name="T8" fmla="*/ 893 w 386"/>
                <a:gd name="T9" fmla="*/ 887 h 352"/>
                <a:gd name="T10" fmla="*/ 846 w 386"/>
                <a:gd name="T11" fmla="*/ 889 h 352"/>
                <a:gd name="T12" fmla="*/ 846 w 386"/>
                <a:gd name="T13" fmla="*/ 860 h 352"/>
                <a:gd name="T14" fmla="*/ 808 w 386"/>
                <a:gd name="T15" fmla="*/ 833 h 352"/>
                <a:gd name="T16" fmla="*/ 769 w 386"/>
                <a:gd name="T17" fmla="*/ 841 h 352"/>
                <a:gd name="T18" fmla="*/ 731 w 386"/>
                <a:gd name="T19" fmla="*/ 845 h 352"/>
                <a:gd name="T20" fmla="*/ 675 w 386"/>
                <a:gd name="T21" fmla="*/ 812 h 352"/>
                <a:gd name="T22" fmla="*/ 613 w 386"/>
                <a:gd name="T23" fmla="*/ 772 h 352"/>
                <a:gd name="T24" fmla="*/ 545 w 386"/>
                <a:gd name="T25" fmla="*/ 767 h 352"/>
                <a:gd name="T26" fmla="*/ 522 w 386"/>
                <a:gd name="T27" fmla="*/ 742 h 352"/>
                <a:gd name="T28" fmla="*/ 475 w 386"/>
                <a:gd name="T29" fmla="*/ 715 h 352"/>
                <a:gd name="T30" fmla="*/ 419 w 386"/>
                <a:gd name="T31" fmla="*/ 709 h 352"/>
                <a:gd name="T32" fmla="*/ 396 w 386"/>
                <a:gd name="T33" fmla="*/ 753 h 352"/>
                <a:gd name="T34" fmla="*/ 320 w 386"/>
                <a:gd name="T35" fmla="*/ 698 h 352"/>
                <a:gd name="T36" fmla="*/ 351 w 386"/>
                <a:gd name="T37" fmla="*/ 678 h 352"/>
                <a:gd name="T38" fmla="*/ 320 w 386"/>
                <a:gd name="T39" fmla="*/ 668 h 352"/>
                <a:gd name="T40" fmla="*/ 265 w 386"/>
                <a:gd name="T41" fmla="*/ 664 h 352"/>
                <a:gd name="T42" fmla="*/ 211 w 386"/>
                <a:gd name="T43" fmla="*/ 643 h 352"/>
                <a:gd name="T44" fmla="*/ 163 w 386"/>
                <a:gd name="T45" fmla="*/ 604 h 352"/>
                <a:gd name="T46" fmla="*/ 138 w 386"/>
                <a:gd name="T47" fmla="*/ 621 h 352"/>
                <a:gd name="T48" fmla="*/ 138 w 386"/>
                <a:gd name="T49" fmla="*/ 578 h 352"/>
                <a:gd name="T50" fmla="*/ 94 w 386"/>
                <a:gd name="T51" fmla="*/ 512 h 352"/>
                <a:gd name="T52" fmla="*/ 94 w 386"/>
                <a:gd name="T53" fmla="*/ 469 h 352"/>
                <a:gd name="T54" fmla="*/ 94 w 386"/>
                <a:gd name="T55" fmla="*/ 419 h 352"/>
                <a:gd name="T56" fmla="*/ 76 w 386"/>
                <a:gd name="T57" fmla="*/ 364 h 352"/>
                <a:gd name="T58" fmla="*/ 10 w 386"/>
                <a:gd name="T59" fmla="*/ 304 h 352"/>
                <a:gd name="T60" fmla="*/ 31 w 386"/>
                <a:gd name="T61" fmla="*/ 188 h 352"/>
                <a:gd name="T62" fmla="*/ 61 w 386"/>
                <a:gd name="T63" fmla="*/ 188 h 352"/>
                <a:gd name="T64" fmla="*/ 61 w 386"/>
                <a:gd name="T65" fmla="*/ 156 h 352"/>
                <a:gd name="T66" fmla="*/ 118 w 386"/>
                <a:gd name="T67" fmla="*/ 124 h 352"/>
                <a:gd name="T68" fmla="*/ 272 w 386"/>
                <a:gd name="T69" fmla="*/ 101 h 352"/>
                <a:gd name="T70" fmla="*/ 428 w 386"/>
                <a:gd name="T71" fmla="*/ 31 h 352"/>
                <a:gd name="T72" fmla="*/ 700 w 386"/>
                <a:gd name="T73" fmla="*/ 31 h 352"/>
                <a:gd name="T74" fmla="*/ 655 w 386"/>
                <a:gd name="T75" fmla="*/ 31 h 352"/>
                <a:gd name="T76" fmla="*/ 731 w 386"/>
                <a:gd name="T77" fmla="*/ 86 h 352"/>
                <a:gd name="T78" fmla="*/ 846 w 386"/>
                <a:gd name="T79" fmla="*/ 42 h 352"/>
                <a:gd name="T80" fmla="*/ 769 w 386"/>
                <a:gd name="T81" fmla="*/ 93 h 352"/>
                <a:gd name="T82" fmla="*/ 840 w 386"/>
                <a:gd name="T83" fmla="*/ 67 h 352"/>
                <a:gd name="T84" fmla="*/ 1088 w 386"/>
                <a:gd name="T85" fmla="*/ 63 h 352"/>
                <a:gd name="T86" fmla="*/ 1330 w 386"/>
                <a:gd name="T87" fmla="*/ 53 h 352"/>
                <a:gd name="T88" fmla="*/ 1399 w 386"/>
                <a:gd name="T89" fmla="*/ 120 h 352"/>
                <a:gd name="T90" fmla="*/ 1423 w 386"/>
                <a:gd name="T91" fmla="*/ 164 h 352"/>
                <a:gd name="T92" fmla="*/ 1468 w 386"/>
                <a:gd name="T93" fmla="*/ 329 h 352"/>
                <a:gd name="T94" fmla="*/ 1382 w 386"/>
                <a:gd name="T95" fmla="*/ 364 h 352"/>
                <a:gd name="T96" fmla="*/ 1376 w 386"/>
                <a:gd name="T97" fmla="*/ 412 h 352"/>
                <a:gd name="T98" fmla="*/ 1429 w 386"/>
                <a:gd name="T99" fmla="*/ 448 h 352"/>
                <a:gd name="T100" fmla="*/ 1413 w 386"/>
                <a:gd name="T101" fmla="*/ 526 h 352"/>
                <a:gd name="T102" fmla="*/ 1476 w 386"/>
                <a:gd name="T103" fmla="*/ 621 h 352"/>
                <a:gd name="T104" fmla="*/ 1476 w 386"/>
                <a:gd name="T105" fmla="*/ 645 h 352"/>
                <a:gd name="T106" fmla="*/ 1476 w 386"/>
                <a:gd name="T107" fmla="*/ 705 h 352"/>
                <a:gd name="T108" fmla="*/ 1392 w 386"/>
                <a:gd name="T109" fmla="*/ 753 h 352"/>
                <a:gd name="T110" fmla="*/ 1290 w 386"/>
                <a:gd name="T111" fmla="*/ 889 h 352"/>
                <a:gd name="T112" fmla="*/ 1268 w 386"/>
                <a:gd name="T113" fmla="*/ 920 h 352"/>
                <a:gd name="T114" fmla="*/ 39 w 386"/>
                <a:gd name="T115" fmla="*/ 151 h 352"/>
                <a:gd name="T116" fmla="*/ 31 w 386"/>
                <a:gd name="T117" fmla="*/ 136 h 352"/>
                <a:gd name="T118" fmla="*/ 56 w 386"/>
                <a:gd name="T119" fmla="*/ 145 h 352"/>
                <a:gd name="T120" fmla="*/ 16 w 386"/>
                <a:gd name="T121" fmla="*/ 156 h 352"/>
                <a:gd name="T122" fmla="*/ 0 w 386"/>
                <a:gd name="T123" fmla="*/ 136 h 3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86"/>
                <a:gd name="T187" fmla="*/ 0 h 352"/>
                <a:gd name="T188" fmla="*/ 386 w 386"/>
                <a:gd name="T189" fmla="*/ 352 h 35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86" h="352">
                  <a:moveTo>
                    <a:pt x="326" y="352"/>
                  </a:moveTo>
                  <a:lnTo>
                    <a:pt x="312" y="344"/>
                  </a:lnTo>
                  <a:lnTo>
                    <a:pt x="304" y="340"/>
                  </a:lnTo>
                  <a:lnTo>
                    <a:pt x="302" y="336"/>
                  </a:lnTo>
                  <a:lnTo>
                    <a:pt x="290" y="330"/>
                  </a:lnTo>
                  <a:lnTo>
                    <a:pt x="288" y="326"/>
                  </a:lnTo>
                  <a:lnTo>
                    <a:pt x="278" y="328"/>
                  </a:lnTo>
                  <a:lnTo>
                    <a:pt x="270" y="328"/>
                  </a:lnTo>
                  <a:lnTo>
                    <a:pt x="268" y="332"/>
                  </a:lnTo>
                  <a:lnTo>
                    <a:pt x="262" y="336"/>
                  </a:lnTo>
                  <a:lnTo>
                    <a:pt x="254" y="330"/>
                  </a:lnTo>
                  <a:lnTo>
                    <a:pt x="246" y="330"/>
                  </a:lnTo>
                  <a:lnTo>
                    <a:pt x="242" y="328"/>
                  </a:lnTo>
                  <a:lnTo>
                    <a:pt x="232" y="334"/>
                  </a:lnTo>
                  <a:lnTo>
                    <a:pt x="230" y="340"/>
                  </a:lnTo>
                  <a:lnTo>
                    <a:pt x="228" y="342"/>
                  </a:lnTo>
                  <a:lnTo>
                    <a:pt x="226" y="340"/>
                  </a:lnTo>
                  <a:lnTo>
                    <a:pt x="218" y="342"/>
                  </a:lnTo>
                  <a:lnTo>
                    <a:pt x="218" y="336"/>
                  </a:lnTo>
                  <a:lnTo>
                    <a:pt x="218" y="334"/>
                  </a:lnTo>
                  <a:lnTo>
                    <a:pt x="218" y="330"/>
                  </a:lnTo>
                  <a:lnTo>
                    <a:pt x="212" y="330"/>
                  </a:lnTo>
                  <a:lnTo>
                    <a:pt x="212" y="326"/>
                  </a:lnTo>
                  <a:lnTo>
                    <a:pt x="208" y="320"/>
                  </a:lnTo>
                  <a:lnTo>
                    <a:pt x="202" y="320"/>
                  </a:lnTo>
                  <a:lnTo>
                    <a:pt x="202" y="322"/>
                  </a:lnTo>
                  <a:lnTo>
                    <a:pt x="198" y="322"/>
                  </a:lnTo>
                  <a:lnTo>
                    <a:pt x="196" y="328"/>
                  </a:lnTo>
                  <a:lnTo>
                    <a:pt x="188" y="330"/>
                  </a:lnTo>
                  <a:lnTo>
                    <a:pt x="188" y="324"/>
                  </a:lnTo>
                  <a:lnTo>
                    <a:pt x="182" y="322"/>
                  </a:lnTo>
                  <a:lnTo>
                    <a:pt x="180" y="314"/>
                  </a:lnTo>
                  <a:lnTo>
                    <a:pt x="174" y="312"/>
                  </a:lnTo>
                  <a:lnTo>
                    <a:pt x="170" y="306"/>
                  </a:lnTo>
                  <a:lnTo>
                    <a:pt x="172" y="300"/>
                  </a:lnTo>
                  <a:lnTo>
                    <a:pt x="158" y="296"/>
                  </a:lnTo>
                  <a:lnTo>
                    <a:pt x="152" y="292"/>
                  </a:lnTo>
                  <a:lnTo>
                    <a:pt x="146" y="296"/>
                  </a:lnTo>
                  <a:lnTo>
                    <a:pt x="140" y="294"/>
                  </a:lnTo>
                  <a:lnTo>
                    <a:pt x="140" y="288"/>
                  </a:lnTo>
                  <a:lnTo>
                    <a:pt x="140" y="282"/>
                  </a:lnTo>
                  <a:lnTo>
                    <a:pt x="134" y="284"/>
                  </a:lnTo>
                  <a:lnTo>
                    <a:pt x="138" y="276"/>
                  </a:lnTo>
                  <a:lnTo>
                    <a:pt x="126" y="276"/>
                  </a:lnTo>
                  <a:lnTo>
                    <a:pt x="122" y="274"/>
                  </a:lnTo>
                  <a:lnTo>
                    <a:pt x="112" y="268"/>
                  </a:lnTo>
                  <a:lnTo>
                    <a:pt x="108" y="268"/>
                  </a:lnTo>
                  <a:lnTo>
                    <a:pt x="108" y="272"/>
                  </a:lnTo>
                  <a:lnTo>
                    <a:pt x="112" y="280"/>
                  </a:lnTo>
                  <a:lnTo>
                    <a:pt x="104" y="282"/>
                  </a:lnTo>
                  <a:lnTo>
                    <a:pt x="102" y="288"/>
                  </a:lnTo>
                  <a:lnTo>
                    <a:pt x="96" y="286"/>
                  </a:lnTo>
                  <a:lnTo>
                    <a:pt x="90" y="276"/>
                  </a:lnTo>
                  <a:lnTo>
                    <a:pt x="82" y="268"/>
                  </a:lnTo>
                  <a:lnTo>
                    <a:pt x="86" y="264"/>
                  </a:lnTo>
                  <a:lnTo>
                    <a:pt x="88" y="262"/>
                  </a:lnTo>
                  <a:lnTo>
                    <a:pt x="90" y="260"/>
                  </a:lnTo>
                  <a:lnTo>
                    <a:pt x="86" y="254"/>
                  </a:lnTo>
                  <a:lnTo>
                    <a:pt x="82" y="254"/>
                  </a:lnTo>
                  <a:lnTo>
                    <a:pt x="82" y="256"/>
                  </a:lnTo>
                  <a:lnTo>
                    <a:pt x="74" y="258"/>
                  </a:lnTo>
                  <a:lnTo>
                    <a:pt x="74" y="254"/>
                  </a:lnTo>
                  <a:lnTo>
                    <a:pt x="68" y="254"/>
                  </a:lnTo>
                  <a:lnTo>
                    <a:pt x="66" y="248"/>
                  </a:lnTo>
                  <a:lnTo>
                    <a:pt x="56" y="248"/>
                  </a:lnTo>
                  <a:lnTo>
                    <a:pt x="54" y="246"/>
                  </a:lnTo>
                  <a:lnTo>
                    <a:pt x="46" y="242"/>
                  </a:lnTo>
                  <a:lnTo>
                    <a:pt x="46" y="236"/>
                  </a:lnTo>
                  <a:lnTo>
                    <a:pt x="42" y="232"/>
                  </a:lnTo>
                  <a:lnTo>
                    <a:pt x="36" y="234"/>
                  </a:lnTo>
                  <a:lnTo>
                    <a:pt x="34" y="236"/>
                  </a:lnTo>
                  <a:lnTo>
                    <a:pt x="36" y="238"/>
                  </a:lnTo>
                  <a:lnTo>
                    <a:pt x="34" y="242"/>
                  </a:lnTo>
                  <a:lnTo>
                    <a:pt x="28" y="242"/>
                  </a:lnTo>
                  <a:lnTo>
                    <a:pt x="36" y="222"/>
                  </a:lnTo>
                  <a:lnTo>
                    <a:pt x="32" y="208"/>
                  </a:lnTo>
                  <a:lnTo>
                    <a:pt x="22" y="204"/>
                  </a:lnTo>
                  <a:lnTo>
                    <a:pt x="24" y="196"/>
                  </a:lnTo>
                  <a:lnTo>
                    <a:pt x="20" y="190"/>
                  </a:lnTo>
                  <a:lnTo>
                    <a:pt x="20" y="184"/>
                  </a:lnTo>
                  <a:lnTo>
                    <a:pt x="24" y="180"/>
                  </a:lnTo>
                  <a:lnTo>
                    <a:pt x="26" y="172"/>
                  </a:lnTo>
                  <a:lnTo>
                    <a:pt x="22" y="170"/>
                  </a:lnTo>
                  <a:lnTo>
                    <a:pt x="24" y="160"/>
                  </a:lnTo>
                  <a:lnTo>
                    <a:pt x="18" y="156"/>
                  </a:lnTo>
                  <a:lnTo>
                    <a:pt x="16" y="152"/>
                  </a:lnTo>
                  <a:lnTo>
                    <a:pt x="20" y="140"/>
                  </a:lnTo>
                  <a:lnTo>
                    <a:pt x="8" y="128"/>
                  </a:lnTo>
                  <a:lnTo>
                    <a:pt x="2" y="126"/>
                  </a:lnTo>
                  <a:lnTo>
                    <a:pt x="2" y="116"/>
                  </a:lnTo>
                  <a:lnTo>
                    <a:pt x="8" y="112"/>
                  </a:lnTo>
                  <a:lnTo>
                    <a:pt x="12" y="96"/>
                  </a:lnTo>
                  <a:lnTo>
                    <a:pt x="8" y="72"/>
                  </a:lnTo>
                  <a:lnTo>
                    <a:pt x="14" y="74"/>
                  </a:lnTo>
                  <a:lnTo>
                    <a:pt x="18" y="78"/>
                  </a:lnTo>
                  <a:lnTo>
                    <a:pt x="16" y="72"/>
                  </a:lnTo>
                  <a:lnTo>
                    <a:pt x="18" y="68"/>
                  </a:lnTo>
                  <a:lnTo>
                    <a:pt x="18" y="62"/>
                  </a:lnTo>
                  <a:lnTo>
                    <a:pt x="16" y="60"/>
                  </a:lnTo>
                  <a:lnTo>
                    <a:pt x="14" y="56"/>
                  </a:lnTo>
                  <a:lnTo>
                    <a:pt x="14" y="52"/>
                  </a:lnTo>
                  <a:lnTo>
                    <a:pt x="30" y="48"/>
                  </a:lnTo>
                  <a:lnTo>
                    <a:pt x="38" y="48"/>
                  </a:lnTo>
                  <a:lnTo>
                    <a:pt x="46" y="42"/>
                  </a:lnTo>
                  <a:lnTo>
                    <a:pt x="70" y="38"/>
                  </a:lnTo>
                  <a:lnTo>
                    <a:pt x="78" y="34"/>
                  </a:lnTo>
                  <a:lnTo>
                    <a:pt x="92" y="20"/>
                  </a:lnTo>
                  <a:lnTo>
                    <a:pt x="110" y="12"/>
                  </a:lnTo>
                  <a:lnTo>
                    <a:pt x="138" y="2"/>
                  </a:lnTo>
                  <a:lnTo>
                    <a:pt x="160" y="0"/>
                  </a:lnTo>
                  <a:lnTo>
                    <a:pt x="180" y="12"/>
                  </a:lnTo>
                  <a:lnTo>
                    <a:pt x="164" y="4"/>
                  </a:lnTo>
                  <a:lnTo>
                    <a:pt x="164" y="8"/>
                  </a:lnTo>
                  <a:lnTo>
                    <a:pt x="168" y="12"/>
                  </a:lnTo>
                  <a:lnTo>
                    <a:pt x="170" y="26"/>
                  </a:lnTo>
                  <a:lnTo>
                    <a:pt x="176" y="30"/>
                  </a:lnTo>
                  <a:lnTo>
                    <a:pt x="188" y="32"/>
                  </a:lnTo>
                  <a:lnTo>
                    <a:pt x="198" y="28"/>
                  </a:lnTo>
                  <a:lnTo>
                    <a:pt x="216" y="16"/>
                  </a:lnTo>
                  <a:lnTo>
                    <a:pt x="218" y="16"/>
                  </a:lnTo>
                  <a:lnTo>
                    <a:pt x="200" y="30"/>
                  </a:lnTo>
                  <a:lnTo>
                    <a:pt x="198" y="32"/>
                  </a:lnTo>
                  <a:lnTo>
                    <a:pt x="198" y="36"/>
                  </a:lnTo>
                  <a:lnTo>
                    <a:pt x="200" y="36"/>
                  </a:lnTo>
                  <a:lnTo>
                    <a:pt x="206" y="34"/>
                  </a:lnTo>
                  <a:lnTo>
                    <a:pt x="216" y="26"/>
                  </a:lnTo>
                  <a:lnTo>
                    <a:pt x="226" y="20"/>
                  </a:lnTo>
                  <a:lnTo>
                    <a:pt x="240" y="20"/>
                  </a:lnTo>
                  <a:lnTo>
                    <a:pt x="280" y="24"/>
                  </a:lnTo>
                  <a:lnTo>
                    <a:pt x="330" y="20"/>
                  </a:lnTo>
                  <a:lnTo>
                    <a:pt x="342" y="20"/>
                  </a:lnTo>
                  <a:lnTo>
                    <a:pt x="354" y="26"/>
                  </a:lnTo>
                  <a:lnTo>
                    <a:pt x="358" y="42"/>
                  </a:lnTo>
                  <a:lnTo>
                    <a:pt x="360" y="46"/>
                  </a:lnTo>
                  <a:lnTo>
                    <a:pt x="360" y="48"/>
                  </a:lnTo>
                  <a:lnTo>
                    <a:pt x="362" y="52"/>
                  </a:lnTo>
                  <a:lnTo>
                    <a:pt x="366" y="62"/>
                  </a:lnTo>
                  <a:lnTo>
                    <a:pt x="376" y="106"/>
                  </a:lnTo>
                  <a:lnTo>
                    <a:pt x="378" y="120"/>
                  </a:lnTo>
                  <a:lnTo>
                    <a:pt x="378" y="126"/>
                  </a:lnTo>
                  <a:lnTo>
                    <a:pt x="374" y="132"/>
                  </a:lnTo>
                  <a:lnTo>
                    <a:pt x="366" y="134"/>
                  </a:lnTo>
                  <a:lnTo>
                    <a:pt x="356" y="140"/>
                  </a:lnTo>
                  <a:lnTo>
                    <a:pt x="352" y="150"/>
                  </a:lnTo>
                  <a:lnTo>
                    <a:pt x="350" y="158"/>
                  </a:lnTo>
                  <a:lnTo>
                    <a:pt x="354" y="158"/>
                  </a:lnTo>
                  <a:lnTo>
                    <a:pt x="362" y="162"/>
                  </a:lnTo>
                  <a:lnTo>
                    <a:pt x="364" y="168"/>
                  </a:lnTo>
                  <a:lnTo>
                    <a:pt x="368" y="172"/>
                  </a:lnTo>
                  <a:lnTo>
                    <a:pt x="368" y="178"/>
                  </a:lnTo>
                  <a:lnTo>
                    <a:pt x="362" y="200"/>
                  </a:lnTo>
                  <a:lnTo>
                    <a:pt x="364" y="202"/>
                  </a:lnTo>
                  <a:lnTo>
                    <a:pt x="368" y="208"/>
                  </a:lnTo>
                  <a:lnTo>
                    <a:pt x="366" y="214"/>
                  </a:lnTo>
                  <a:lnTo>
                    <a:pt x="380" y="238"/>
                  </a:lnTo>
                  <a:lnTo>
                    <a:pt x="386" y="244"/>
                  </a:lnTo>
                  <a:lnTo>
                    <a:pt x="380" y="244"/>
                  </a:lnTo>
                  <a:lnTo>
                    <a:pt x="380" y="248"/>
                  </a:lnTo>
                  <a:lnTo>
                    <a:pt x="384" y="256"/>
                  </a:lnTo>
                  <a:lnTo>
                    <a:pt x="384" y="264"/>
                  </a:lnTo>
                  <a:lnTo>
                    <a:pt x="380" y="270"/>
                  </a:lnTo>
                  <a:lnTo>
                    <a:pt x="372" y="272"/>
                  </a:lnTo>
                  <a:lnTo>
                    <a:pt x="368" y="276"/>
                  </a:lnTo>
                  <a:lnTo>
                    <a:pt x="358" y="288"/>
                  </a:lnTo>
                  <a:lnTo>
                    <a:pt x="332" y="320"/>
                  </a:lnTo>
                  <a:lnTo>
                    <a:pt x="330" y="328"/>
                  </a:lnTo>
                  <a:lnTo>
                    <a:pt x="332" y="342"/>
                  </a:lnTo>
                  <a:lnTo>
                    <a:pt x="336" y="352"/>
                  </a:lnTo>
                  <a:lnTo>
                    <a:pt x="326" y="352"/>
                  </a:lnTo>
                  <a:close/>
                  <a:moveTo>
                    <a:pt x="14" y="56"/>
                  </a:moveTo>
                  <a:lnTo>
                    <a:pt x="14" y="60"/>
                  </a:lnTo>
                  <a:lnTo>
                    <a:pt x="10" y="58"/>
                  </a:lnTo>
                  <a:lnTo>
                    <a:pt x="6" y="60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2" y="52"/>
                  </a:lnTo>
                  <a:lnTo>
                    <a:pt x="14" y="56"/>
                  </a:lnTo>
                  <a:close/>
                  <a:moveTo>
                    <a:pt x="0" y="52"/>
                  </a:moveTo>
                  <a:lnTo>
                    <a:pt x="4" y="54"/>
                  </a:lnTo>
                  <a:lnTo>
                    <a:pt x="4" y="60"/>
                  </a:lnTo>
                  <a:lnTo>
                    <a:pt x="2" y="58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24">
              <a:extLst>
                <a:ext uri="{FF2B5EF4-FFF2-40B4-BE49-F238E27FC236}">
                  <a16:creationId xmlns:a16="http://schemas.microsoft.com/office/drawing/2014/main" id="{64F1C172-468C-60EA-1A4F-328C72CD6B82}"/>
                </a:ext>
              </a:extLst>
            </p:cNvPr>
            <p:cNvSpPr/>
            <p:nvPr/>
          </p:nvSpPr>
          <p:spPr bwMode="gray">
            <a:xfrm>
              <a:off x="4978860" y="2047875"/>
              <a:ext cx="604837" cy="490537"/>
            </a:xfrm>
            <a:custGeom>
              <a:avLst/>
              <a:gdLst>
                <a:gd name="T0" fmla="*/ 100 w 364"/>
                <a:gd name="T1" fmla="*/ 383 h 316"/>
                <a:gd name="T2" fmla="*/ 172 w 364"/>
                <a:gd name="T3" fmla="*/ 392 h 316"/>
                <a:gd name="T4" fmla="*/ 242 w 364"/>
                <a:gd name="T5" fmla="*/ 364 h 316"/>
                <a:gd name="T6" fmla="*/ 291 w 364"/>
                <a:gd name="T7" fmla="*/ 340 h 316"/>
                <a:gd name="T8" fmla="*/ 341 w 364"/>
                <a:gd name="T9" fmla="*/ 327 h 316"/>
                <a:gd name="T10" fmla="*/ 382 w 364"/>
                <a:gd name="T11" fmla="*/ 335 h 316"/>
                <a:gd name="T12" fmla="*/ 363 w 364"/>
                <a:gd name="T13" fmla="*/ 299 h 316"/>
                <a:gd name="T14" fmla="*/ 378 w 364"/>
                <a:gd name="T15" fmla="*/ 238 h 316"/>
                <a:gd name="T16" fmla="*/ 448 w 364"/>
                <a:gd name="T17" fmla="*/ 200 h 316"/>
                <a:gd name="T18" fmla="*/ 493 w 364"/>
                <a:gd name="T19" fmla="*/ 177 h 316"/>
                <a:gd name="T20" fmla="*/ 525 w 364"/>
                <a:gd name="T21" fmla="*/ 153 h 316"/>
                <a:gd name="T22" fmla="*/ 493 w 364"/>
                <a:gd name="T23" fmla="*/ 130 h 316"/>
                <a:gd name="T24" fmla="*/ 517 w 364"/>
                <a:gd name="T25" fmla="*/ 77 h 316"/>
                <a:gd name="T26" fmla="*/ 564 w 364"/>
                <a:gd name="T27" fmla="*/ 56 h 316"/>
                <a:gd name="T28" fmla="*/ 659 w 364"/>
                <a:gd name="T29" fmla="*/ 63 h 316"/>
                <a:gd name="T30" fmla="*/ 697 w 364"/>
                <a:gd name="T31" fmla="*/ 15 h 316"/>
                <a:gd name="T32" fmla="*/ 767 w 364"/>
                <a:gd name="T33" fmla="*/ 15 h 316"/>
                <a:gd name="T34" fmla="*/ 829 w 364"/>
                <a:gd name="T35" fmla="*/ 35 h 316"/>
                <a:gd name="T36" fmla="*/ 924 w 364"/>
                <a:gd name="T37" fmla="*/ 30 h 316"/>
                <a:gd name="T38" fmla="*/ 924 w 364"/>
                <a:gd name="T39" fmla="*/ 66 h 316"/>
                <a:gd name="T40" fmla="*/ 996 w 364"/>
                <a:gd name="T41" fmla="*/ 63 h 316"/>
                <a:gd name="T42" fmla="*/ 1048 w 364"/>
                <a:gd name="T43" fmla="*/ 50 h 316"/>
                <a:gd name="T44" fmla="*/ 1136 w 364"/>
                <a:gd name="T45" fmla="*/ 97 h 316"/>
                <a:gd name="T46" fmla="*/ 1149 w 364"/>
                <a:gd name="T47" fmla="*/ 119 h 316"/>
                <a:gd name="T48" fmla="*/ 1168 w 364"/>
                <a:gd name="T49" fmla="*/ 185 h 316"/>
                <a:gd name="T50" fmla="*/ 1146 w 364"/>
                <a:gd name="T51" fmla="*/ 210 h 316"/>
                <a:gd name="T52" fmla="*/ 1176 w 364"/>
                <a:gd name="T53" fmla="*/ 262 h 316"/>
                <a:gd name="T54" fmla="*/ 1184 w 364"/>
                <a:gd name="T55" fmla="*/ 288 h 316"/>
                <a:gd name="T56" fmla="*/ 1261 w 364"/>
                <a:gd name="T57" fmla="*/ 350 h 316"/>
                <a:gd name="T58" fmla="*/ 1284 w 364"/>
                <a:gd name="T59" fmla="*/ 403 h 316"/>
                <a:gd name="T60" fmla="*/ 1394 w 364"/>
                <a:gd name="T61" fmla="*/ 417 h 316"/>
                <a:gd name="T62" fmla="*/ 1409 w 364"/>
                <a:gd name="T63" fmla="*/ 452 h 316"/>
                <a:gd name="T64" fmla="*/ 1394 w 364"/>
                <a:gd name="T65" fmla="*/ 488 h 316"/>
                <a:gd name="T66" fmla="*/ 1276 w 364"/>
                <a:gd name="T67" fmla="*/ 505 h 316"/>
                <a:gd name="T68" fmla="*/ 1214 w 364"/>
                <a:gd name="T69" fmla="*/ 537 h 316"/>
                <a:gd name="T70" fmla="*/ 1254 w 364"/>
                <a:gd name="T71" fmla="*/ 598 h 316"/>
                <a:gd name="T72" fmla="*/ 1261 w 364"/>
                <a:gd name="T73" fmla="*/ 649 h 316"/>
                <a:gd name="T74" fmla="*/ 1254 w 364"/>
                <a:gd name="T75" fmla="*/ 680 h 316"/>
                <a:gd name="T76" fmla="*/ 1160 w 364"/>
                <a:gd name="T77" fmla="*/ 692 h 316"/>
                <a:gd name="T78" fmla="*/ 1099 w 364"/>
                <a:gd name="T79" fmla="*/ 759 h 316"/>
                <a:gd name="T80" fmla="*/ 1090 w 364"/>
                <a:gd name="T81" fmla="*/ 810 h 316"/>
                <a:gd name="T82" fmla="*/ 1028 w 364"/>
                <a:gd name="T83" fmla="*/ 783 h 316"/>
                <a:gd name="T84" fmla="*/ 954 w 364"/>
                <a:gd name="T85" fmla="*/ 783 h 316"/>
                <a:gd name="T86" fmla="*/ 893 w 364"/>
                <a:gd name="T87" fmla="*/ 769 h 316"/>
                <a:gd name="T88" fmla="*/ 839 w 364"/>
                <a:gd name="T89" fmla="*/ 779 h 316"/>
                <a:gd name="T90" fmla="*/ 782 w 364"/>
                <a:gd name="T91" fmla="*/ 769 h 316"/>
                <a:gd name="T92" fmla="*/ 716 w 364"/>
                <a:gd name="T93" fmla="*/ 769 h 316"/>
                <a:gd name="T94" fmla="*/ 673 w 364"/>
                <a:gd name="T95" fmla="*/ 779 h 316"/>
                <a:gd name="T96" fmla="*/ 611 w 364"/>
                <a:gd name="T97" fmla="*/ 752 h 316"/>
                <a:gd name="T98" fmla="*/ 525 w 364"/>
                <a:gd name="T99" fmla="*/ 733 h 316"/>
                <a:gd name="T100" fmla="*/ 416 w 364"/>
                <a:gd name="T101" fmla="*/ 712 h 316"/>
                <a:gd name="T102" fmla="*/ 265 w 364"/>
                <a:gd name="T103" fmla="*/ 712 h 316"/>
                <a:gd name="T104" fmla="*/ 166 w 364"/>
                <a:gd name="T105" fmla="*/ 741 h 316"/>
                <a:gd name="T106" fmla="*/ 62 w 364"/>
                <a:gd name="T107" fmla="*/ 759 h 316"/>
                <a:gd name="T108" fmla="*/ 70 w 364"/>
                <a:gd name="T109" fmla="*/ 692 h 316"/>
                <a:gd name="T110" fmla="*/ 10 w 364"/>
                <a:gd name="T111" fmla="*/ 633 h 316"/>
                <a:gd name="T112" fmla="*/ 109 w 364"/>
                <a:gd name="T113" fmla="*/ 556 h 3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64"/>
                <a:gd name="T172" fmla="*/ 0 h 316"/>
                <a:gd name="T173" fmla="*/ 364 w 364"/>
                <a:gd name="T174" fmla="*/ 316 h 31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64" h="316">
                  <a:moveTo>
                    <a:pt x="12" y="148"/>
                  </a:moveTo>
                  <a:lnTo>
                    <a:pt x="14" y="150"/>
                  </a:lnTo>
                  <a:lnTo>
                    <a:pt x="16" y="148"/>
                  </a:lnTo>
                  <a:lnTo>
                    <a:pt x="22" y="150"/>
                  </a:lnTo>
                  <a:lnTo>
                    <a:pt x="26" y="148"/>
                  </a:lnTo>
                  <a:lnTo>
                    <a:pt x="32" y="148"/>
                  </a:lnTo>
                  <a:lnTo>
                    <a:pt x="36" y="146"/>
                  </a:lnTo>
                  <a:lnTo>
                    <a:pt x="38" y="148"/>
                  </a:lnTo>
                  <a:lnTo>
                    <a:pt x="40" y="152"/>
                  </a:lnTo>
                  <a:lnTo>
                    <a:pt x="44" y="152"/>
                  </a:lnTo>
                  <a:lnTo>
                    <a:pt x="52" y="146"/>
                  </a:lnTo>
                  <a:lnTo>
                    <a:pt x="56" y="146"/>
                  </a:lnTo>
                  <a:lnTo>
                    <a:pt x="58" y="146"/>
                  </a:lnTo>
                  <a:lnTo>
                    <a:pt x="60" y="146"/>
                  </a:lnTo>
                  <a:lnTo>
                    <a:pt x="62" y="142"/>
                  </a:lnTo>
                  <a:lnTo>
                    <a:pt x="60" y="136"/>
                  </a:lnTo>
                  <a:lnTo>
                    <a:pt x="64" y="134"/>
                  </a:lnTo>
                  <a:lnTo>
                    <a:pt x="68" y="134"/>
                  </a:lnTo>
                  <a:lnTo>
                    <a:pt x="70" y="134"/>
                  </a:lnTo>
                  <a:lnTo>
                    <a:pt x="74" y="132"/>
                  </a:lnTo>
                  <a:lnTo>
                    <a:pt x="76" y="128"/>
                  </a:lnTo>
                  <a:lnTo>
                    <a:pt x="82" y="128"/>
                  </a:lnTo>
                  <a:lnTo>
                    <a:pt x="82" y="126"/>
                  </a:lnTo>
                  <a:lnTo>
                    <a:pt x="86" y="124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8" y="134"/>
                  </a:lnTo>
                  <a:lnTo>
                    <a:pt x="92" y="134"/>
                  </a:lnTo>
                  <a:lnTo>
                    <a:pt x="96" y="134"/>
                  </a:lnTo>
                  <a:lnTo>
                    <a:pt x="98" y="130"/>
                  </a:lnTo>
                  <a:lnTo>
                    <a:pt x="96" y="122"/>
                  </a:lnTo>
                  <a:lnTo>
                    <a:pt x="92" y="122"/>
                  </a:lnTo>
                  <a:lnTo>
                    <a:pt x="90" y="122"/>
                  </a:lnTo>
                  <a:lnTo>
                    <a:pt x="90" y="118"/>
                  </a:lnTo>
                  <a:lnTo>
                    <a:pt x="92" y="116"/>
                  </a:lnTo>
                  <a:lnTo>
                    <a:pt x="92" y="112"/>
                  </a:lnTo>
                  <a:lnTo>
                    <a:pt x="96" y="106"/>
                  </a:lnTo>
                  <a:lnTo>
                    <a:pt x="96" y="102"/>
                  </a:lnTo>
                  <a:lnTo>
                    <a:pt x="94" y="98"/>
                  </a:lnTo>
                  <a:lnTo>
                    <a:pt x="96" y="92"/>
                  </a:lnTo>
                  <a:lnTo>
                    <a:pt x="98" y="88"/>
                  </a:lnTo>
                  <a:lnTo>
                    <a:pt x="100" y="84"/>
                  </a:lnTo>
                  <a:lnTo>
                    <a:pt x="102" y="80"/>
                  </a:lnTo>
                  <a:lnTo>
                    <a:pt x="108" y="80"/>
                  </a:lnTo>
                  <a:lnTo>
                    <a:pt x="114" y="78"/>
                  </a:lnTo>
                  <a:lnTo>
                    <a:pt x="116" y="74"/>
                  </a:lnTo>
                  <a:lnTo>
                    <a:pt x="116" y="68"/>
                  </a:lnTo>
                  <a:lnTo>
                    <a:pt x="120" y="68"/>
                  </a:lnTo>
                  <a:lnTo>
                    <a:pt x="124" y="68"/>
                  </a:lnTo>
                  <a:lnTo>
                    <a:pt x="126" y="68"/>
                  </a:lnTo>
                  <a:lnTo>
                    <a:pt x="128" y="70"/>
                  </a:lnTo>
                  <a:lnTo>
                    <a:pt x="130" y="70"/>
                  </a:lnTo>
                  <a:lnTo>
                    <a:pt x="130" y="64"/>
                  </a:lnTo>
                  <a:lnTo>
                    <a:pt x="132" y="60"/>
                  </a:lnTo>
                  <a:lnTo>
                    <a:pt x="134" y="60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0" y="56"/>
                  </a:lnTo>
                  <a:lnTo>
                    <a:pt x="124" y="54"/>
                  </a:lnTo>
                  <a:lnTo>
                    <a:pt x="126" y="50"/>
                  </a:lnTo>
                  <a:lnTo>
                    <a:pt x="128" y="46"/>
                  </a:lnTo>
                  <a:lnTo>
                    <a:pt x="128" y="42"/>
                  </a:lnTo>
                  <a:lnTo>
                    <a:pt x="130" y="38"/>
                  </a:lnTo>
                  <a:lnTo>
                    <a:pt x="130" y="32"/>
                  </a:lnTo>
                  <a:lnTo>
                    <a:pt x="132" y="30"/>
                  </a:lnTo>
                  <a:lnTo>
                    <a:pt x="134" y="32"/>
                  </a:lnTo>
                  <a:lnTo>
                    <a:pt x="136" y="32"/>
                  </a:lnTo>
                  <a:lnTo>
                    <a:pt x="140" y="28"/>
                  </a:lnTo>
                  <a:lnTo>
                    <a:pt x="142" y="24"/>
                  </a:lnTo>
                  <a:lnTo>
                    <a:pt x="144" y="22"/>
                  </a:lnTo>
                  <a:lnTo>
                    <a:pt x="150" y="22"/>
                  </a:lnTo>
                  <a:lnTo>
                    <a:pt x="156" y="24"/>
                  </a:lnTo>
                  <a:lnTo>
                    <a:pt x="160" y="24"/>
                  </a:lnTo>
                  <a:lnTo>
                    <a:pt x="164" y="26"/>
                  </a:lnTo>
                  <a:lnTo>
                    <a:pt x="168" y="24"/>
                  </a:lnTo>
                  <a:lnTo>
                    <a:pt x="170" y="18"/>
                  </a:lnTo>
                  <a:lnTo>
                    <a:pt x="170" y="14"/>
                  </a:lnTo>
                  <a:lnTo>
                    <a:pt x="172" y="12"/>
                  </a:lnTo>
                  <a:lnTo>
                    <a:pt x="176" y="8"/>
                  </a:lnTo>
                  <a:lnTo>
                    <a:pt x="178" y="6"/>
                  </a:lnTo>
                  <a:lnTo>
                    <a:pt x="180" y="2"/>
                  </a:lnTo>
                  <a:lnTo>
                    <a:pt x="186" y="2"/>
                  </a:lnTo>
                  <a:lnTo>
                    <a:pt x="190" y="0"/>
                  </a:lnTo>
                  <a:lnTo>
                    <a:pt x="192" y="4"/>
                  </a:lnTo>
                  <a:lnTo>
                    <a:pt x="196" y="6"/>
                  </a:lnTo>
                  <a:lnTo>
                    <a:pt x="200" y="2"/>
                  </a:lnTo>
                  <a:lnTo>
                    <a:pt x="202" y="2"/>
                  </a:lnTo>
                  <a:lnTo>
                    <a:pt x="208" y="4"/>
                  </a:lnTo>
                  <a:lnTo>
                    <a:pt x="210" y="8"/>
                  </a:lnTo>
                  <a:lnTo>
                    <a:pt x="212" y="14"/>
                  </a:lnTo>
                  <a:lnTo>
                    <a:pt x="214" y="12"/>
                  </a:lnTo>
                  <a:lnTo>
                    <a:pt x="218" y="10"/>
                  </a:lnTo>
                  <a:lnTo>
                    <a:pt x="226" y="8"/>
                  </a:lnTo>
                  <a:lnTo>
                    <a:pt x="230" y="10"/>
                  </a:lnTo>
                  <a:lnTo>
                    <a:pt x="236" y="12"/>
                  </a:lnTo>
                  <a:lnTo>
                    <a:pt x="238" y="12"/>
                  </a:lnTo>
                  <a:lnTo>
                    <a:pt x="238" y="16"/>
                  </a:lnTo>
                  <a:lnTo>
                    <a:pt x="236" y="18"/>
                  </a:lnTo>
                  <a:lnTo>
                    <a:pt x="236" y="22"/>
                  </a:lnTo>
                  <a:lnTo>
                    <a:pt x="236" y="26"/>
                  </a:lnTo>
                  <a:lnTo>
                    <a:pt x="238" y="32"/>
                  </a:lnTo>
                  <a:lnTo>
                    <a:pt x="242" y="32"/>
                  </a:lnTo>
                  <a:lnTo>
                    <a:pt x="246" y="26"/>
                  </a:lnTo>
                  <a:lnTo>
                    <a:pt x="250" y="24"/>
                  </a:lnTo>
                  <a:lnTo>
                    <a:pt x="254" y="24"/>
                  </a:lnTo>
                  <a:lnTo>
                    <a:pt x="256" y="22"/>
                  </a:lnTo>
                  <a:lnTo>
                    <a:pt x="260" y="18"/>
                  </a:lnTo>
                  <a:lnTo>
                    <a:pt x="262" y="20"/>
                  </a:lnTo>
                  <a:lnTo>
                    <a:pt x="264" y="22"/>
                  </a:lnTo>
                  <a:lnTo>
                    <a:pt x="268" y="20"/>
                  </a:lnTo>
                  <a:lnTo>
                    <a:pt x="278" y="24"/>
                  </a:lnTo>
                  <a:lnTo>
                    <a:pt x="280" y="28"/>
                  </a:lnTo>
                  <a:lnTo>
                    <a:pt x="286" y="32"/>
                  </a:lnTo>
                  <a:lnTo>
                    <a:pt x="286" y="34"/>
                  </a:lnTo>
                  <a:lnTo>
                    <a:pt x="290" y="38"/>
                  </a:lnTo>
                  <a:lnTo>
                    <a:pt x="292" y="38"/>
                  </a:lnTo>
                  <a:lnTo>
                    <a:pt x="294" y="38"/>
                  </a:lnTo>
                  <a:lnTo>
                    <a:pt x="296" y="40"/>
                  </a:lnTo>
                  <a:lnTo>
                    <a:pt x="294" y="44"/>
                  </a:lnTo>
                  <a:lnTo>
                    <a:pt x="294" y="46"/>
                  </a:lnTo>
                  <a:lnTo>
                    <a:pt x="294" y="52"/>
                  </a:lnTo>
                  <a:lnTo>
                    <a:pt x="292" y="56"/>
                  </a:lnTo>
                  <a:lnTo>
                    <a:pt x="294" y="64"/>
                  </a:lnTo>
                  <a:lnTo>
                    <a:pt x="298" y="68"/>
                  </a:lnTo>
                  <a:lnTo>
                    <a:pt x="298" y="72"/>
                  </a:lnTo>
                  <a:lnTo>
                    <a:pt x="298" y="76"/>
                  </a:lnTo>
                  <a:lnTo>
                    <a:pt x="296" y="76"/>
                  </a:lnTo>
                  <a:lnTo>
                    <a:pt x="296" y="78"/>
                  </a:lnTo>
                  <a:lnTo>
                    <a:pt x="294" y="82"/>
                  </a:lnTo>
                  <a:lnTo>
                    <a:pt x="292" y="82"/>
                  </a:lnTo>
                  <a:lnTo>
                    <a:pt x="290" y="88"/>
                  </a:lnTo>
                  <a:lnTo>
                    <a:pt x="290" y="92"/>
                  </a:lnTo>
                  <a:lnTo>
                    <a:pt x="296" y="94"/>
                  </a:lnTo>
                  <a:lnTo>
                    <a:pt x="298" y="98"/>
                  </a:lnTo>
                  <a:lnTo>
                    <a:pt x="300" y="102"/>
                  </a:lnTo>
                  <a:lnTo>
                    <a:pt x="302" y="100"/>
                  </a:lnTo>
                  <a:lnTo>
                    <a:pt x="306" y="102"/>
                  </a:lnTo>
                  <a:lnTo>
                    <a:pt x="304" y="106"/>
                  </a:lnTo>
                  <a:lnTo>
                    <a:pt x="302" y="110"/>
                  </a:lnTo>
                  <a:lnTo>
                    <a:pt x="302" y="112"/>
                  </a:lnTo>
                  <a:lnTo>
                    <a:pt x="306" y="112"/>
                  </a:lnTo>
                  <a:lnTo>
                    <a:pt x="310" y="120"/>
                  </a:lnTo>
                  <a:lnTo>
                    <a:pt x="312" y="128"/>
                  </a:lnTo>
                  <a:lnTo>
                    <a:pt x="318" y="134"/>
                  </a:lnTo>
                  <a:lnTo>
                    <a:pt x="322" y="136"/>
                  </a:lnTo>
                  <a:lnTo>
                    <a:pt x="328" y="138"/>
                  </a:lnTo>
                  <a:lnTo>
                    <a:pt x="330" y="140"/>
                  </a:lnTo>
                  <a:lnTo>
                    <a:pt x="332" y="146"/>
                  </a:lnTo>
                  <a:lnTo>
                    <a:pt x="330" y="150"/>
                  </a:lnTo>
                  <a:lnTo>
                    <a:pt x="328" y="156"/>
                  </a:lnTo>
                  <a:lnTo>
                    <a:pt x="332" y="158"/>
                  </a:lnTo>
                  <a:lnTo>
                    <a:pt x="338" y="156"/>
                  </a:lnTo>
                  <a:lnTo>
                    <a:pt x="344" y="158"/>
                  </a:lnTo>
                  <a:lnTo>
                    <a:pt x="350" y="160"/>
                  </a:lnTo>
                  <a:lnTo>
                    <a:pt x="356" y="162"/>
                  </a:lnTo>
                  <a:lnTo>
                    <a:pt x="354" y="164"/>
                  </a:lnTo>
                  <a:lnTo>
                    <a:pt x="354" y="166"/>
                  </a:lnTo>
                  <a:lnTo>
                    <a:pt x="352" y="166"/>
                  </a:lnTo>
                  <a:lnTo>
                    <a:pt x="354" y="172"/>
                  </a:lnTo>
                  <a:lnTo>
                    <a:pt x="360" y="176"/>
                  </a:lnTo>
                  <a:lnTo>
                    <a:pt x="364" y="178"/>
                  </a:lnTo>
                  <a:lnTo>
                    <a:pt x="364" y="182"/>
                  </a:lnTo>
                  <a:lnTo>
                    <a:pt x="364" y="186"/>
                  </a:lnTo>
                  <a:lnTo>
                    <a:pt x="358" y="186"/>
                  </a:lnTo>
                  <a:lnTo>
                    <a:pt x="356" y="190"/>
                  </a:lnTo>
                  <a:lnTo>
                    <a:pt x="354" y="192"/>
                  </a:lnTo>
                  <a:lnTo>
                    <a:pt x="348" y="198"/>
                  </a:lnTo>
                  <a:lnTo>
                    <a:pt x="338" y="200"/>
                  </a:lnTo>
                  <a:lnTo>
                    <a:pt x="330" y="200"/>
                  </a:lnTo>
                  <a:lnTo>
                    <a:pt x="326" y="196"/>
                  </a:lnTo>
                  <a:lnTo>
                    <a:pt x="320" y="194"/>
                  </a:lnTo>
                  <a:lnTo>
                    <a:pt x="314" y="196"/>
                  </a:lnTo>
                  <a:lnTo>
                    <a:pt x="312" y="200"/>
                  </a:lnTo>
                  <a:lnTo>
                    <a:pt x="310" y="204"/>
                  </a:lnTo>
                  <a:lnTo>
                    <a:pt x="310" y="208"/>
                  </a:lnTo>
                  <a:lnTo>
                    <a:pt x="314" y="216"/>
                  </a:lnTo>
                  <a:lnTo>
                    <a:pt x="320" y="222"/>
                  </a:lnTo>
                  <a:lnTo>
                    <a:pt x="320" y="226"/>
                  </a:lnTo>
                  <a:lnTo>
                    <a:pt x="318" y="228"/>
                  </a:lnTo>
                  <a:lnTo>
                    <a:pt x="320" y="232"/>
                  </a:lnTo>
                  <a:lnTo>
                    <a:pt x="322" y="236"/>
                  </a:lnTo>
                  <a:lnTo>
                    <a:pt x="320" y="238"/>
                  </a:lnTo>
                  <a:lnTo>
                    <a:pt x="322" y="244"/>
                  </a:lnTo>
                  <a:lnTo>
                    <a:pt x="322" y="250"/>
                  </a:lnTo>
                  <a:lnTo>
                    <a:pt x="322" y="252"/>
                  </a:lnTo>
                  <a:lnTo>
                    <a:pt x="324" y="256"/>
                  </a:lnTo>
                  <a:lnTo>
                    <a:pt x="326" y="258"/>
                  </a:lnTo>
                  <a:lnTo>
                    <a:pt x="328" y="260"/>
                  </a:lnTo>
                  <a:lnTo>
                    <a:pt x="328" y="264"/>
                  </a:lnTo>
                  <a:lnTo>
                    <a:pt x="320" y="264"/>
                  </a:lnTo>
                  <a:lnTo>
                    <a:pt x="310" y="266"/>
                  </a:lnTo>
                  <a:lnTo>
                    <a:pt x="308" y="268"/>
                  </a:lnTo>
                  <a:lnTo>
                    <a:pt x="304" y="268"/>
                  </a:lnTo>
                  <a:lnTo>
                    <a:pt x="302" y="266"/>
                  </a:lnTo>
                  <a:lnTo>
                    <a:pt x="296" y="268"/>
                  </a:lnTo>
                  <a:lnTo>
                    <a:pt x="296" y="272"/>
                  </a:lnTo>
                  <a:lnTo>
                    <a:pt x="294" y="276"/>
                  </a:lnTo>
                  <a:lnTo>
                    <a:pt x="288" y="280"/>
                  </a:lnTo>
                  <a:lnTo>
                    <a:pt x="284" y="288"/>
                  </a:lnTo>
                  <a:lnTo>
                    <a:pt x="280" y="294"/>
                  </a:lnTo>
                  <a:lnTo>
                    <a:pt x="278" y="300"/>
                  </a:lnTo>
                  <a:lnTo>
                    <a:pt x="284" y="306"/>
                  </a:lnTo>
                  <a:lnTo>
                    <a:pt x="284" y="310"/>
                  </a:lnTo>
                  <a:lnTo>
                    <a:pt x="282" y="316"/>
                  </a:lnTo>
                  <a:lnTo>
                    <a:pt x="278" y="314"/>
                  </a:lnTo>
                  <a:lnTo>
                    <a:pt x="274" y="314"/>
                  </a:lnTo>
                  <a:lnTo>
                    <a:pt x="272" y="308"/>
                  </a:lnTo>
                  <a:lnTo>
                    <a:pt x="270" y="306"/>
                  </a:lnTo>
                  <a:lnTo>
                    <a:pt x="266" y="304"/>
                  </a:lnTo>
                  <a:lnTo>
                    <a:pt x="262" y="304"/>
                  </a:lnTo>
                  <a:lnTo>
                    <a:pt x="260" y="304"/>
                  </a:lnTo>
                  <a:lnTo>
                    <a:pt x="254" y="306"/>
                  </a:lnTo>
                  <a:lnTo>
                    <a:pt x="250" y="306"/>
                  </a:lnTo>
                  <a:lnTo>
                    <a:pt x="248" y="304"/>
                  </a:lnTo>
                  <a:lnTo>
                    <a:pt x="244" y="304"/>
                  </a:lnTo>
                  <a:lnTo>
                    <a:pt x="240" y="308"/>
                  </a:lnTo>
                  <a:lnTo>
                    <a:pt x="234" y="310"/>
                  </a:lnTo>
                  <a:lnTo>
                    <a:pt x="232" y="308"/>
                  </a:lnTo>
                  <a:lnTo>
                    <a:pt x="230" y="302"/>
                  </a:lnTo>
                  <a:lnTo>
                    <a:pt x="228" y="298"/>
                  </a:lnTo>
                  <a:lnTo>
                    <a:pt x="226" y="294"/>
                  </a:lnTo>
                  <a:lnTo>
                    <a:pt x="224" y="296"/>
                  </a:lnTo>
                  <a:lnTo>
                    <a:pt x="222" y="298"/>
                  </a:lnTo>
                  <a:lnTo>
                    <a:pt x="218" y="298"/>
                  </a:lnTo>
                  <a:lnTo>
                    <a:pt x="214" y="302"/>
                  </a:lnTo>
                  <a:lnTo>
                    <a:pt x="212" y="306"/>
                  </a:lnTo>
                  <a:lnTo>
                    <a:pt x="208" y="306"/>
                  </a:lnTo>
                  <a:lnTo>
                    <a:pt x="206" y="300"/>
                  </a:lnTo>
                  <a:lnTo>
                    <a:pt x="204" y="298"/>
                  </a:lnTo>
                  <a:lnTo>
                    <a:pt x="200" y="298"/>
                  </a:lnTo>
                  <a:lnTo>
                    <a:pt x="196" y="302"/>
                  </a:lnTo>
                  <a:lnTo>
                    <a:pt x="194" y="296"/>
                  </a:lnTo>
                  <a:lnTo>
                    <a:pt x="190" y="294"/>
                  </a:lnTo>
                  <a:lnTo>
                    <a:pt x="188" y="298"/>
                  </a:lnTo>
                  <a:lnTo>
                    <a:pt x="182" y="298"/>
                  </a:lnTo>
                  <a:lnTo>
                    <a:pt x="178" y="296"/>
                  </a:lnTo>
                  <a:lnTo>
                    <a:pt x="176" y="296"/>
                  </a:lnTo>
                  <a:lnTo>
                    <a:pt x="176" y="302"/>
                  </a:lnTo>
                  <a:lnTo>
                    <a:pt x="172" y="304"/>
                  </a:lnTo>
                  <a:lnTo>
                    <a:pt x="172" y="302"/>
                  </a:lnTo>
                  <a:lnTo>
                    <a:pt x="172" y="296"/>
                  </a:lnTo>
                  <a:lnTo>
                    <a:pt x="168" y="294"/>
                  </a:lnTo>
                  <a:lnTo>
                    <a:pt x="164" y="294"/>
                  </a:lnTo>
                  <a:lnTo>
                    <a:pt x="156" y="296"/>
                  </a:lnTo>
                  <a:lnTo>
                    <a:pt x="156" y="292"/>
                  </a:lnTo>
                  <a:lnTo>
                    <a:pt x="152" y="292"/>
                  </a:lnTo>
                  <a:lnTo>
                    <a:pt x="152" y="286"/>
                  </a:lnTo>
                  <a:lnTo>
                    <a:pt x="148" y="286"/>
                  </a:lnTo>
                  <a:lnTo>
                    <a:pt x="144" y="288"/>
                  </a:lnTo>
                  <a:lnTo>
                    <a:pt x="134" y="284"/>
                  </a:lnTo>
                  <a:lnTo>
                    <a:pt x="124" y="282"/>
                  </a:lnTo>
                  <a:lnTo>
                    <a:pt x="124" y="280"/>
                  </a:lnTo>
                  <a:lnTo>
                    <a:pt x="114" y="280"/>
                  </a:lnTo>
                  <a:lnTo>
                    <a:pt x="110" y="276"/>
                  </a:lnTo>
                  <a:lnTo>
                    <a:pt x="106" y="276"/>
                  </a:lnTo>
                  <a:lnTo>
                    <a:pt x="96" y="274"/>
                  </a:lnTo>
                  <a:lnTo>
                    <a:pt x="88" y="276"/>
                  </a:lnTo>
                  <a:lnTo>
                    <a:pt x="80" y="276"/>
                  </a:lnTo>
                  <a:lnTo>
                    <a:pt x="74" y="274"/>
                  </a:lnTo>
                  <a:lnTo>
                    <a:pt x="68" y="276"/>
                  </a:lnTo>
                  <a:lnTo>
                    <a:pt x="62" y="278"/>
                  </a:lnTo>
                  <a:lnTo>
                    <a:pt x="54" y="276"/>
                  </a:lnTo>
                  <a:lnTo>
                    <a:pt x="46" y="278"/>
                  </a:lnTo>
                  <a:lnTo>
                    <a:pt x="42" y="282"/>
                  </a:lnTo>
                  <a:lnTo>
                    <a:pt x="42" y="288"/>
                  </a:lnTo>
                  <a:lnTo>
                    <a:pt x="34" y="292"/>
                  </a:lnTo>
                  <a:lnTo>
                    <a:pt x="28" y="298"/>
                  </a:lnTo>
                  <a:lnTo>
                    <a:pt x="26" y="294"/>
                  </a:lnTo>
                  <a:lnTo>
                    <a:pt x="22" y="294"/>
                  </a:lnTo>
                  <a:lnTo>
                    <a:pt x="16" y="294"/>
                  </a:lnTo>
                  <a:lnTo>
                    <a:pt x="14" y="298"/>
                  </a:lnTo>
                  <a:lnTo>
                    <a:pt x="12" y="296"/>
                  </a:lnTo>
                  <a:lnTo>
                    <a:pt x="18" y="274"/>
                  </a:lnTo>
                  <a:lnTo>
                    <a:pt x="18" y="268"/>
                  </a:lnTo>
                  <a:lnTo>
                    <a:pt x="14" y="264"/>
                  </a:lnTo>
                  <a:lnTo>
                    <a:pt x="12" y="258"/>
                  </a:lnTo>
                  <a:lnTo>
                    <a:pt x="4" y="254"/>
                  </a:lnTo>
                  <a:lnTo>
                    <a:pt x="0" y="254"/>
                  </a:lnTo>
                  <a:lnTo>
                    <a:pt x="2" y="246"/>
                  </a:lnTo>
                  <a:lnTo>
                    <a:pt x="6" y="236"/>
                  </a:lnTo>
                  <a:lnTo>
                    <a:pt x="16" y="230"/>
                  </a:lnTo>
                  <a:lnTo>
                    <a:pt x="24" y="228"/>
                  </a:lnTo>
                  <a:lnTo>
                    <a:pt x="28" y="222"/>
                  </a:lnTo>
                  <a:lnTo>
                    <a:pt x="28" y="216"/>
                  </a:lnTo>
                  <a:lnTo>
                    <a:pt x="26" y="202"/>
                  </a:lnTo>
                  <a:lnTo>
                    <a:pt x="16" y="158"/>
                  </a:lnTo>
                  <a:lnTo>
                    <a:pt x="12" y="14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id="{D469380F-A0E6-48A7-F8A9-205DE82E9871}"/>
                </a:ext>
              </a:extLst>
            </p:cNvPr>
            <p:cNvSpPr/>
            <p:nvPr/>
          </p:nvSpPr>
          <p:spPr bwMode="gray">
            <a:xfrm>
              <a:off x="3883485" y="2857500"/>
              <a:ext cx="280987" cy="168275"/>
            </a:xfrm>
            <a:custGeom>
              <a:avLst/>
              <a:gdLst>
                <a:gd name="T0" fmla="*/ 535 w 170"/>
                <a:gd name="T1" fmla="*/ 58 h 108"/>
                <a:gd name="T2" fmla="*/ 535 w 170"/>
                <a:gd name="T3" fmla="*/ 94 h 108"/>
                <a:gd name="T4" fmla="*/ 573 w 170"/>
                <a:gd name="T5" fmla="*/ 111 h 108"/>
                <a:gd name="T6" fmla="*/ 613 w 170"/>
                <a:gd name="T7" fmla="*/ 139 h 108"/>
                <a:gd name="T8" fmla="*/ 659 w 170"/>
                <a:gd name="T9" fmla="*/ 121 h 108"/>
                <a:gd name="T10" fmla="*/ 648 w 170"/>
                <a:gd name="T11" fmla="*/ 154 h 108"/>
                <a:gd name="T12" fmla="*/ 659 w 170"/>
                <a:gd name="T13" fmla="*/ 183 h 108"/>
                <a:gd name="T14" fmla="*/ 625 w 170"/>
                <a:gd name="T15" fmla="*/ 167 h 108"/>
                <a:gd name="T16" fmla="*/ 596 w 170"/>
                <a:gd name="T17" fmla="*/ 192 h 108"/>
                <a:gd name="T18" fmla="*/ 596 w 170"/>
                <a:gd name="T19" fmla="*/ 228 h 108"/>
                <a:gd name="T20" fmla="*/ 550 w 170"/>
                <a:gd name="T21" fmla="*/ 213 h 108"/>
                <a:gd name="T22" fmla="*/ 535 w 170"/>
                <a:gd name="T23" fmla="*/ 221 h 108"/>
                <a:gd name="T24" fmla="*/ 510 w 170"/>
                <a:gd name="T25" fmla="*/ 183 h 108"/>
                <a:gd name="T26" fmla="*/ 477 w 170"/>
                <a:gd name="T27" fmla="*/ 215 h 108"/>
                <a:gd name="T28" fmla="*/ 457 w 170"/>
                <a:gd name="T29" fmla="*/ 274 h 108"/>
                <a:gd name="T30" fmla="*/ 411 w 170"/>
                <a:gd name="T31" fmla="*/ 266 h 108"/>
                <a:gd name="T32" fmla="*/ 393 w 170"/>
                <a:gd name="T33" fmla="*/ 250 h 108"/>
                <a:gd name="T34" fmla="*/ 355 w 170"/>
                <a:gd name="T35" fmla="*/ 195 h 108"/>
                <a:gd name="T36" fmla="*/ 309 w 170"/>
                <a:gd name="T37" fmla="*/ 239 h 108"/>
                <a:gd name="T38" fmla="*/ 272 w 170"/>
                <a:gd name="T39" fmla="*/ 274 h 108"/>
                <a:gd name="T40" fmla="*/ 185 w 170"/>
                <a:gd name="T41" fmla="*/ 281 h 108"/>
                <a:gd name="T42" fmla="*/ 138 w 170"/>
                <a:gd name="T43" fmla="*/ 250 h 108"/>
                <a:gd name="T44" fmla="*/ 76 w 170"/>
                <a:gd name="T45" fmla="*/ 201 h 108"/>
                <a:gd name="T46" fmla="*/ 0 w 170"/>
                <a:gd name="T47" fmla="*/ 239 h 108"/>
                <a:gd name="T48" fmla="*/ 16 w 170"/>
                <a:gd name="T49" fmla="*/ 206 h 108"/>
                <a:gd name="T50" fmla="*/ 16 w 170"/>
                <a:gd name="T51" fmla="*/ 175 h 108"/>
                <a:gd name="T52" fmla="*/ 61 w 170"/>
                <a:gd name="T53" fmla="*/ 127 h 108"/>
                <a:gd name="T54" fmla="*/ 100 w 170"/>
                <a:gd name="T55" fmla="*/ 105 h 108"/>
                <a:gd name="T56" fmla="*/ 148 w 170"/>
                <a:gd name="T57" fmla="*/ 68 h 108"/>
                <a:gd name="T58" fmla="*/ 134 w 170"/>
                <a:gd name="T59" fmla="*/ 64 h 108"/>
                <a:gd name="T60" fmla="*/ 169 w 170"/>
                <a:gd name="T61" fmla="*/ 42 h 108"/>
                <a:gd name="T62" fmla="*/ 199 w 170"/>
                <a:gd name="T63" fmla="*/ 47 h 108"/>
                <a:gd name="T64" fmla="*/ 247 w 170"/>
                <a:gd name="T65" fmla="*/ 31 h 108"/>
                <a:gd name="T66" fmla="*/ 289 w 170"/>
                <a:gd name="T67" fmla="*/ 31 h 108"/>
                <a:gd name="T68" fmla="*/ 341 w 170"/>
                <a:gd name="T69" fmla="*/ 26 h 108"/>
                <a:gd name="T70" fmla="*/ 350 w 170"/>
                <a:gd name="T71" fmla="*/ 15 h 108"/>
                <a:gd name="T72" fmla="*/ 402 w 170"/>
                <a:gd name="T73" fmla="*/ 11 h 108"/>
                <a:gd name="T74" fmla="*/ 427 w 170"/>
                <a:gd name="T75" fmla="*/ 15 h 108"/>
                <a:gd name="T76" fmla="*/ 526 w 170"/>
                <a:gd name="T77" fmla="*/ 31 h 10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70"/>
                <a:gd name="T118" fmla="*/ 0 h 108"/>
                <a:gd name="T119" fmla="*/ 170 w 170"/>
                <a:gd name="T120" fmla="*/ 108 h 10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70" h="108">
                  <a:moveTo>
                    <a:pt x="136" y="12"/>
                  </a:moveTo>
                  <a:lnTo>
                    <a:pt x="138" y="22"/>
                  </a:lnTo>
                  <a:lnTo>
                    <a:pt x="134" y="28"/>
                  </a:lnTo>
                  <a:lnTo>
                    <a:pt x="138" y="36"/>
                  </a:lnTo>
                  <a:lnTo>
                    <a:pt x="136" y="40"/>
                  </a:lnTo>
                  <a:lnTo>
                    <a:pt x="148" y="42"/>
                  </a:lnTo>
                  <a:lnTo>
                    <a:pt x="148" y="46"/>
                  </a:lnTo>
                  <a:lnTo>
                    <a:pt x="158" y="52"/>
                  </a:lnTo>
                  <a:lnTo>
                    <a:pt x="168" y="44"/>
                  </a:lnTo>
                  <a:lnTo>
                    <a:pt x="170" y="46"/>
                  </a:lnTo>
                  <a:lnTo>
                    <a:pt x="170" y="52"/>
                  </a:lnTo>
                  <a:lnTo>
                    <a:pt x="168" y="58"/>
                  </a:lnTo>
                  <a:lnTo>
                    <a:pt x="170" y="64"/>
                  </a:lnTo>
                  <a:lnTo>
                    <a:pt x="170" y="70"/>
                  </a:lnTo>
                  <a:lnTo>
                    <a:pt x="164" y="68"/>
                  </a:lnTo>
                  <a:lnTo>
                    <a:pt x="162" y="64"/>
                  </a:lnTo>
                  <a:lnTo>
                    <a:pt x="156" y="66"/>
                  </a:lnTo>
                  <a:lnTo>
                    <a:pt x="154" y="72"/>
                  </a:lnTo>
                  <a:lnTo>
                    <a:pt x="158" y="76"/>
                  </a:lnTo>
                  <a:lnTo>
                    <a:pt x="154" y="86"/>
                  </a:lnTo>
                  <a:lnTo>
                    <a:pt x="150" y="78"/>
                  </a:lnTo>
                  <a:lnTo>
                    <a:pt x="142" y="80"/>
                  </a:lnTo>
                  <a:lnTo>
                    <a:pt x="142" y="82"/>
                  </a:lnTo>
                  <a:lnTo>
                    <a:pt x="138" y="84"/>
                  </a:lnTo>
                  <a:lnTo>
                    <a:pt x="134" y="80"/>
                  </a:lnTo>
                  <a:lnTo>
                    <a:pt x="132" y="70"/>
                  </a:lnTo>
                  <a:lnTo>
                    <a:pt x="124" y="72"/>
                  </a:lnTo>
                  <a:lnTo>
                    <a:pt x="124" y="82"/>
                  </a:lnTo>
                  <a:lnTo>
                    <a:pt x="118" y="92"/>
                  </a:lnTo>
                  <a:lnTo>
                    <a:pt x="118" y="104"/>
                  </a:lnTo>
                  <a:lnTo>
                    <a:pt x="112" y="108"/>
                  </a:lnTo>
                  <a:lnTo>
                    <a:pt x="106" y="100"/>
                  </a:lnTo>
                  <a:lnTo>
                    <a:pt x="108" y="96"/>
                  </a:lnTo>
                  <a:lnTo>
                    <a:pt x="102" y="94"/>
                  </a:lnTo>
                  <a:lnTo>
                    <a:pt x="92" y="84"/>
                  </a:lnTo>
                  <a:lnTo>
                    <a:pt x="92" y="74"/>
                  </a:lnTo>
                  <a:lnTo>
                    <a:pt x="80" y="84"/>
                  </a:lnTo>
                  <a:lnTo>
                    <a:pt x="80" y="90"/>
                  </a:lnTo>
                  <a:lnTo>
                    <a:pt x="76" y="100"/>
                  </a:lnTo>
                  <a:lnTo>
                    <a:pt x="70" y="104"/>
                  </a:lnTo>
                  <a:lnTo>
                    <a:pt x="60" y="100"/>
                  </a:lnTo>
                  <a:lnTo>
                    <a:pt x="48" y="106"/>
                  </a:lnTo>
                  <a:lnTo>
                    <a:pt x="38" y="104"/>
                  </a:lnTo>
                  <a:lnTo>
                    <a:pt x="36" y="94"/>
                  </a:lnTo>
                  <a:lnTo>
                    <a:pt x="30" y="74"/>
                  </a:lnTo>
                  <a:lnTo>
                    <a:pt x="20" y="76"/>
                  </a:lnTo>
                  <a:lnTo>
                    <a:pt x="6" y="94"/>
                  </a:lnTo>
                  <a:lnTo>
                    <a:pt x="0" y="90"/>
                  </a:lnTo>
                  <a:lnTo>
                    <a:pt x="4" y="86"/>
                  </a:lnTo>
                  <a:lnTo>
                    <a:pt x="4" y="78"/>
                  </a:lnTo>
                  <a:lnTo>
                    <a:pt x="2" y="74"/>
                  </a:lnTo>
                  <a:lnTo>
                    <a:pt x="4" y="66"/>
                  </a:lnTo>
                  <a:lnTo>
                    <a:pt x="16" y="56"/>
                  </a:lnTo>
                  <a:lnTo>
                    <a:pt x="16" y="48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34" y="28"/>
                  </a:lnTo>
                  <a:lnTo>
                    <a:pt x="38" y="26"/>
                  </a:lnTo>
                  <a:lnTo>
                    <a:pt x="36" y="24"/>
                  </a:lnTo>
                  <a:lnTo>
                    <a:pt x="34" y="24"/>
                  </a:lnTo>
                  <a:lnTo>
                    <a:pt x="38" y="16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52" y="18"/>
                  </a:lnTo>
                  <a:lnTo>
                    <a:pt x="60" y="10"/>
                  </a:lnTo>
                  <a:lnTo>
                    <a:pt x="64" y="12"/>
                  </a:lnTo>
                  <a:lnTo>
                    <a:pt x="68" y="10"/>
                  </a:lnTo>
                  <a:lnTo>
                    <a:pt x="74" y="12"/>
                  </a:lnTo>
                  <a:lnTo>
                    <a:pt x="84" y="8"/>
                  </a:lnTo>
                  <a:lnTo>
                    <a:pt x="88" y="10"/>
                  </a:lnTo>
                  <a:lnTo>
                    <a:pt x="94" y="10"/>
                  </a:lnTo>
                  <a:lnTo>
                    <a:pt x="90" y="6"/>
                  </a:lnTo>
                  <a:lnTo>
                    <a:pt x="104" y="0"/>
                  </a:lnTo>
                  <a:lnTo>
                    <a:pt x="104" y="4"/>
                  </a:lnTo>
                  <a:lnTo>
                    <a:pt x="108" y="4"/>
                  </a:lnTo>
                  <a:lnTo>
                    <a:pt x="110" y="6"/>
                  </a:lnTo>
                  <a:lnTo>
                    <a:pt x="124" y="6"/>
                  </a:lnTo>
                  <a:lnTo>
                    <a:pt x="136" y="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6">
              <a:extLst>
                <a:ext uri="{FF2B5EF4-FFF2-40B4-BE49-F238E27FC236}">
                  <a16:creationId xmlns:a16="http://schemas.microsoft.com/office/drawing/2014/main" id="{F15F241C-782F-3F38-2AEE-B466B25DC04D}"/>
                </a:ext>
              </a:extLst>
            </p:cNvPr>
            <p:cNvSpPr/>
            <p:nvPr/>
          </p:nvSpPr>
          <p:spPr bwMode="gray">
            <a:xfrm>
              <a:off x="4104148" y="2752725"/>
              <a:ext cx="500062" cy="228600"/>
            </a:xfrm>
            <a:custGeom>
              <a:avLst/>
              <a:gdLst>
                <a:gd name="T0" fmla="*/ 31 w 302"/>
                <a:gd name="T1" fmla="*/ 209 h 148"/>
                <a:gd name="T2" fmla="*/ 48 w 302"/>
                <a:gd name="T3" fmla="*/ 207 h 148"/>
                <a:gd name="T4" fmla="*/ 70 w 302"/>
                <a:gd name="T5" fmla="*/ 215 h 148"/>
                <a:gd name="T6" fmla="*/ 86 w 302"/>
                <a:gd name="T7" fmla="*/ 229 h 148"/>
                <a:gd name="T8" fmla="*/ 100 w 302"/>
                <a:gd name="T9" fmla="*/ 244 h 148"/>
                <a:gd name="T10" fmla="*/ 138 w 302"/>
                <a:gd name="T11" fmla="*/ 224 h 148"/>
                <a:gd name="T12" fmla="*/ 155 w 302"/>
                <a:gd name="T13" fmla="*/ 207 h 148"/>
                <a:gd name="T14" fmla="*/ 198 w 302"/>
                <a:gd name="T15" fmla="*/ 209 h 148"/>
                <a:gd name="T16" fmla="*/ 217 w 302"/>
                <a:gd name="T17" fmla="*/ 229 h 148"/>
                <a:gd name="T18" fmla="*/ 275 w 302"/>
                <a:gd name="T19" fmla="*/ 220 h 148"/>
                <a:gd name="T20" fmla="*/ 303 w 302"/>
                <a:gd name="T21" fmla="*/ 209 h 148"/>
                <a:gd name="T22" fmla="*/ 392 w 302"/>
                <a:gd name="T23" fmla="*/ 198 h 148"/>
                <a:gd name="T24" fmla="*/ 429 w 302"/>
                <a:gd name="T25" fmla="*/ 184 h 148"/>
                <a:gd name="T26" fmla="*/ 477 w 302"/>
                <a:gd name="T27" fmla="*/ 189 h 148"/>
                <a:gd name="T28" fmla="*/ 486 w 302"/>
                <a:gd name="T29" fmla="*/ 207 h 148"/>
                <a:gd name="T30" fmla="*/ 523 w 302"/>
                <a:gd name="T31" fmla="*/ 215 h 148"/>
                <a:gd name="T32" fmla="*/ 523 w 302"/>
                <a:gd name="T33" fmla="*/ 184 h 148"/>
                <a:gd name="T34" fmla="*/ 516 w 302"/>
                <a:gd name="T35" fmla="*/ 164 h 148"/>
                <a:gd name="T36" fmla="*/ 499 w 302"/>
                <a:gd name="T37" fmla="*/ 106 h 148"/>
                <a:gd name="T38" fmla="*/ 577 w 302"/>
                <a:gd name="T39" fmla="*/ 76 h 148"/>
                <a:gd name="T40" fmla="*/ 593 w 302"/>
                <a:gd name="T41" fmla="*/ 50 h 148"/>
                <a:gd name="T42" fmla="*/ 661 w 302"/>
                <a:gd name="T43" fmla="*/ 47 h 148"/>
                <a:gd name="T44" fmla="*/ 700 w 302"/>
                <a:gd name="T45" fmla="*/ 56 h 148"/>
                <a:gd name="T46" fmla="*/ 770 w 302"/>
                <a:gd name="T47" fmla="*/ 50 h 148"/>
                <a:gd name="T48" fmla="*/ 905 w 302"/>
                <a:gd name="T49" fmla="*/ 21 h 148"/>
                <a:gd name="T50" fmla="*/ 1070 w 302"/>
                <a:gd name="T51" fmla="*/ 26 h 148"/>
                <a:gd name="T52" fmla="*/ 1106 w 302"/>
                <a:gd name="T53" fmla="*/ 47 h 148"/>
                <a:gd name="T54" fmla="*/ 1100 w 302"/>
                <a:gd name="T55" fmla="*/ 91 h 148"/>
                <a:gd name="T56" fmla="*/ 1160 w 302"/>
                <a:gd name="T57" fmla="*/ 143 h 148"/>
                <a:gd name="T58" fmla="*/ 1121 w 302"/>
                <a:gd name="T59" fmla="*/ 189 h 148"/>
                <a:gd name="T60" fmla="*/ 1060 w 302"/>
                <a:gd name="T61" fmla="*/ 184 h 148"/>
                <a:gd name="T62" fmla="*/ 1023 w 302"/>
                <a:gd name="T63" fmla="*/ 195 h 148"/>
                <a:gd name="T64" fmla="*/ 1060 w 302"/>
                <a:gd name="T65" fmla="*/ 209 h 148"/>
                <a:gd name="T66" fmla="*/ 1028 w 302"/>
                <a:gd name="T67" fmla="*/ 229 h 148"/>
                <a:gd name="T68" fmla="*/ 1038 w 302"/>
                <a:gd name="T69" fmla="*/ 267 h 148"/>
                <a:gd name="T70" fmla="*/ 1008 w 302"/>
                <a:gd name="T71" fmla="*/ 306 h 148"/>
                <a:gd name="T72" fmla="*/ 964 w 302"/>
                <a:gd name="T73" fmla="*/ 334 h 148"/>
                <a:gd name="T74" fmla="*/ 884 w 302"/>
                <a:gd name="T75" fmla="*/ 347 h 148"/>
                <a:gd name="T76" fmla="*/ 792 w 302"/>
                <a:gd name="T77" fmla="*/ 347 h 148"/>
                <a:gd name="T78" fmla="*/ 732 w 302"/>
                <a:gd name="T79" fmla="*/ 366 h 148"/>
                <a:gd name="T80" fmla="*/ 675 w 302"/>
                <a:gd name="T81" fmla="*/ 362 h 148"/>
                <a:gd name="T82" fmla="*/ 577 w 302"/>
                <a:gd name="T83" fmla="*/ 351 h 148"/>
                <a:gd name="T84" fmla="*/ 429 w 302"/>
                <a:gd name="T85" fmla="*/ 332 h 148"/>
                <a:gd name="T86" fmla="*/ 382 w 302"/>
                <a:gd name="T87" fmla="*/ 297 h 148"/>
                <a:gd name="T88" fmla="*/ 332 w 302"/>
                <a:gd name="T89" fmla="*/ 290 h 148"/>
                <a:gd name="T90" fmla="*/ 275 w 302"/>
                <a:gd name="T91" fmla="*/ 290 h 148"/>
                <a:gd name="T92" fmla="*/ 244 w 302"/>
                <a:gd name="T93" fmla="*/ 290 h 148"/>
                <a:gd name="T94" fmla="*/ 185 w 302"/>
                <a:gd name="T95" fmla="*/ 316 h 148"/>
                <a:gd name="T96" fmla="*/ 138 w 302"/>
                <a:gd name="T97" fmla="*/ 290 h 148"/>
                <a:gd name="T98" fmla="*/ 94 w 302"/>
                <a:gd name="T99" fmla="*/ 306 h 148"/>
                <a:gd name="T100" fmla="*/ 56 w 302"/>
                <a:gd name="T101" fmla="*/ 283 h 148"/>
                <a:gd name="T102" fmla="*/ 16 w 302"/>
                <a:gd name="T103" fmla="*/ 267 h 148"/>
                <a:gd name="T104" fmla="*/ 16 w 302"/>
                <a:gd name="T105" fmla="*/ 229 h 148"/>
                <a:gd name="T106" fmla="*/ 10 w 302"/>
                <a:gd name="T107" fmla="*/ 207 h 1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02"/>
                <a:gd name="T163" fmla="*/ 0 h 148"/>
                <a:gd name="T164" fmla="*/ 302 w 302"/>
                <a:gd name="T165" fmla="*/ 148 h 14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02" h="148">
                  <a:moveTo>
                    <a:pt x="2" y="80"/>
                  </a:moveTo>
                  <a:lnTo>
                    <a:pt x="8" y="82"/>
                  </a:lnTo>
                  <a:lnTo>
                    <a:pt x="12" y="78"/>
                  </a:lnTo>
                  <a:lnTo>
                    <a:pt x="12" y="80"/>
                  </a:lnTo>
                  <a:lnTo>
                    <a:pt x="16" y="80"/>
                  </a:lnTo>
                  <a:lnTo>
                    <a:pt x="18" y="84"/>
                  </a:lnTo>
                  <a:lnTo>
                    <a:pt x="22" y="86"/>
                  </a:lnTo>
                  <a:lnTo>
                    <a:pt x="22" y="90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8" y="96"/>
                  </a:lnTo>
                  <a:lnTo>
                    <a:pt x="36" y="88"/>
                  </a:lnTo>
                  <a:lnTo>
                    <a:pt x="36" y="80"/>
                  </a:lnTo>
                  <a:lnTo>
                    <a:pt x="40" y="80"/>
                  </a:lnTo>
                  <a:lnTo>
                    <a:pt x="44" y="80"/>
                  </a:lnTo>
                  <a:lnTo>
                    <a:pt x="52" y="82"/>
                  </a:lnTo>
                  <a:lnTo>
                    <a:pt x="54" y="86"/>
                  </a:lnTo>
                  <a:lnTo>
                    <a:pt x="56" y="90"/>
                  </a:lnTo>
                  <a:lnTo>
                    <a:pt x="66" y="90"/>
                  </a:lnTo>
                  <a:lnTo>
                    <a:pt x="72" y="86"/>
                  </a:lnTo>
                  <a:lnTo>
                    <a:pt x="74" y="82"/>
                  </a:lnTo>
                  <a:lnTo>
                    <a:pt x="78" y="82"/>
                  </a:lnTo>
                  <a:lnTo>
                    <a:pt x="80" y="78"/>
                  </a:lnTo>
                  <a:lnTo>
                    <a:pt x="102" y="78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14" y="76"/>
                  </a:lnTo>
                  <a:lnTo>
                    <a:pt x="124" y="74"/>
                  </a:lnTo>
                  <a:lnTo>
                    <a:pt x="128" y="76"/>
                  </a:lnTo>
                  <a:lnTo>
                    <a:pt x="126" y="80"/>
                  </a:lnTo>
                  <a:lnTo>
                    <a:pt x="134" y="86"/>
                  </a:lnTo>
                  <a:lnTo>
                    <a:pt x="136" y="84"/>
                  </a:lnTo>
                  <a:lnTo>
                    <a:pt x="136" y="76"/>
                  </a:lnTo>
                  <a:lnTo>
                    <a:pt x="136" y="72"/>
                  </a:lnTo>
                  <a:lnTo>
                    <a:pt x="130" y="70"/>
                  </a:lnTo>
                  <a:lnTo>
                    <a:pt x="134" y="64"/>
                  </a:lnTo>
                  <a:lnTo>
                    <a:pt x="124" y="48"/>
                  </a:lnTo>
                  <a:lnTo>
                    <a:pt x="130" y="42"/>
                  </a:lnTo>
                  <a:lnTo>
                    <a:pt x="148" y="34"/>
                  </a:lnTo>
                  <a:lnTo>
                    <a:pt x="150" y="30"/>
                  </a:lnTo>
                  <a:lnTo>
                    <a:pt x="150" y="22"/>
                  </a:lnTo>
                  <a:lnTo>
                    <a:pt x="154" y="20"/>
                  </a:lnTo>
                  <a:lnTo>
                    <a:pt x="160" y="26"/>
                  </a:lnTo>
                  <a:lnTo>
                    <a:pt x="172" y="18"/>
                  </a:lnTo>
                  <a:lnTo>
                    <a:pt x="174" y="18"/>
                  </a:lnTo>
                  <a:lnTo>
                    <a:pt x="182" y="22"/>
                  </a:lnTo>
                  <a:lnTo>
                    <a:pt x="190" y="24"/>
                  </a:lnTo>
                  <a:lnTo>
                    <a:pt x="200" y="20"/>
                  </a:lnTo>
                  <a:lnTo>
                    <a:pt x="212" y="0"/>
                  </a:lnTo>
                  <a:lnTo>
                    <a:pt x="236" y="8"/>
                  </a:lnTo>
                  <a:lnTo>
                    <a:pt x="254" y="14"/>
                  </a:lnTo>
                  <a:lnTo>
                    <a:pt x="278" y="10"/>
                  </a:lnTo>
                  <a:lnTo>
                    <a:pt x="286" y="16"/>
                  </a:lnTo>
                  <a:lnTo>
                    <a:pt x="288" y="18"/>
                  </a:lnTo>
                  <a:lnTo>
                    <a:pt x="288" y="20"/>
                  </a:lnTo>
                  <a:lnTo>
                    <a:pt x="286" y="36"/>
                  </a:lnTo>
                  <a:lnTo>
                    <a:pt x="290" y="42"/>
                  </a:lnTo>
                  <a:lnTo>
                    <a:pt x="302" y="56"/>
                  </a:lnTo>
                  <a:lnTo>
                    <a:pt x="292" y="64"/>
                  </a:lnTo>
                  <a:lnTo>
                    <a:pt x="292" y="74"/>
                  </a:lnTo>
                  <a:lnTo>
                    <a:pt x="280" y="74"/>
                  </a:lnTo>
                  <a:lnTo>
                    <a:pt x="276" y="72"/>
                  </a:lnTo>
                  <a:lnTo>
                    <a:pt x="270" y="72"/>
                  </a:lnTo>
                  <a:lnTo>
                    <a:pt x="266" y="76"/>
                  </a:lnTo>
                  <a:lnTo>
                    <a:pt x="274" y="78"/>
                  </a:lnTo>
                  <a:lnTo>
                    <a:pt x="276" y="82"/>
                  </a:lnTo>
                  <a:lnTo>
                    <a:pt x="274" y="88"/>
                  </a:lnTo>
                  <a:lnTo>
                    <a:pt x="268" y="90"/>
                  </a:lnTo>
                  <a:lnTo>
                    <a:pt x="266" y="100"/>
                  </a:lnTo>
                  <a:lnTo>
                    <a:pt x="270" y="104"/>
                  </a:lnTo>
                  <a:lnTo>
                    <a:pt x="268" y="112"/>
                  </a:lnTo>
                  <a:lnTo>
                    <a:pt x="262" y="120"/>
                  </a:lnTo>
                  <a:lnTo>
                    <a:pt x="250" y="124"/>
                  </a:lnTo>
                  <a:lnTo>
                    <a:pt x="250" y="132"/>
                  </a:lnTo>
                  <a:lnTo>
                    <a:pt x="236" y="130"/>
                  </a:lnTo>
                  <a:lnTo>
                    <a:pt x="230" y="136"/>
                  </a:lnTo>
                  <a:lnTo>
                    <a:pt x="216" y="132"/>
                  </a:lnTo>
                  <a:lnTo>
                    <a:pt x="206" y="136"/>
                  </a:lnTo>
                  <a:lnTo>
                    <a:pt x="194" y="148"/>
                  </a:lnTo>
                  <a:lnTo>
                    <a:pt x="190" y="144"/>
                  </a:lnTo>
                  <a:lnTo>
                    <a:pt x="180" y="144"/>
                  </a:lnTo>
                  <a:lnTo>
                    <a:pt x="176" y="142"/>
                  </a:lnTo>
                  <a:lnTo>
                    <a:pt x="158" y="140"/>
                  </a:lnTo>
                  <a:lnTo>
                    <a:pt x="150" y="138"/>
                  </a:lnTo>
                  <a:lnTo>
                    <a:pt x="134" y="136"/>
                  </a:lnTo>
                  <a:lnTo>
                    <a:pt x="112" y="130"/>
                  </a:lnTo>
                  <a:lnTo>
                    <a:pt x="106" y="120"/>
                  </a:lnTo>
                  <a:lnTo>
                    <a:pt x="100" y="116"/>
                  </a:lnTo>
                  <a:lnTo>
                    <a:pt x="100" y="108"/>
                  </a:lnTo>
                  <a:lnTo>
                    <a:pt x="86" y="114"/>
                  </a:lnTo>
                  <a:lnTo>
                    <a:pt x="80" y="110"/>
                  </a:lnTo>
                  <a:lnTo>
                    <a:pt x="72" y="114"/>
                  </a:lnTo>
                  <a:lnTo>
                    <a:pt x="70" y="112"/>
                  </a:lnTo>
                  <a:lnTo>
                    <a:pt x="64" y="114"/>
                  </a:lnTo>
                  <a:lnTo>
                    <a:pt x="58" y="124"/>
                  </a:lnTo>
                  <a:lnTo>
                    <a:pt x="48" y="124"/>
                  </a:lnTo>
                  <a:lnTo>
                    <a:pt x="36" y="120"/>
                  </a:lnTo>
                  <a:lnTo>
                    <a:pt x="36" y="114"/>
                  </a:lnTo>
                  <a:lnTo>
                    <a:pt x="34" y="112"/>
                  </a:lnTo>
                  <a:lnTo>
                    <a:pt x="24" y="120"/>
                  </a:lnTo>
                  <a:lnTo>
                    <a:pt x="14" y="114"/>
                  </a:lnTo>
                  <a:lnTo>
                    <a:pt x="14" y="110"/>
                  </a:lnTo>
                  <a:lnTo>
                    <a:pt x="2" y="108"/>
                  </a:lnTo>
                  <a:lnTo>
                    <a:pt x="4" y="104"/>
                  </a:lnTo>
                  <a:lnTo>
                    <a:pt x="0" y="96"/>
                  </a:lnTo>
                  <a:lnTo>
                    <a:pt x="4" y="90"/>
                  </a:lnTo>
                  <a:lnTo>
                    <a:pt x="2" y="80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094ECDAC-C546-AB72-FB9E-4A9B5AE628A6}"/>
                </a:ext>
              </a:extLst>
            </p:cNvPr>
            <p:cNvSpPr/>
            <p:nvPr/>
          </p:nvSpPr>
          <p:spPr bwMode="gray">
            <a:xfrm>
              <a:off x="4578810" y="2692400"/>
              <a:ext cx="360362" cy="160337"/>
            </a:xfrm>
            <a:custGeom>
              <a:avLst/>
              <a:gdLst>
                <a:gd name="T0" fmla="*/ 2 w 218"/>
                <a:gd name="T1" fmla="*/ 144 h 102"/>
                <a:gd name="T2" fmla="*/ 14 w 218"/>
                <a:gd name="T3" fmla="*/ 127 h 102"/>
                <a:gd name="T4" fmla="*/ 30 w 218"/>
                <a:gd name="T5" fmla="*/ 118 h 102"/>
                <a:gd name="T6" fmla="*/ 37 w 218"/>
                <a:gd name="T7" fmla="*/ 111 h 102"/>
                <a:gd name="T8" fmla="*/ 50 w 218"/>
                <a:gd name="T9" fmla="*/ 111 h 102"/>
                <a:gd name="T10" fmla="*/ 76 w 218"/>
                <a:gd name="T11" fmla="*/ 118 h 102"/>
                <a:gd name="T12" fmla="*/ 81 w 218"/>
                <a:gd name="T13" fmla="*/ 111 h 102"/>
                <a:gd name="T14" fmla="*/ 89 w 218"/>
                <a:gd name="T15" fmla="*/ 118 h 102"/>
                <a:gd name="T16" fmla="*/ 107 w 218"/>
                <a:gd name="T17" fmla="*/ 111 h 102"/>
                <a:gd name="T18" fmla="*/ 120 w 218"/>
                <a:gd name="T19" fmla="*/ 105 h 102"/>
                <a:gd name="T20" fmla="*/ 126 w 218"/>
                <a:gd name="T21" fmla="*/ 101 h 102"/>
                <a:gd name="T22" fmla="*/ 143 w 218"/>
                <a:gd name="T23" fmla="*/ 101 h 102"/>
                <a:gd name="T24" fmla="*/ 150 w 218"/>
                <a:gd name="T25" fmla="*/ 89 h 102"/>
                <a:gd name="T26" fmla="*/ 157 w 218"/>
                <a:gd name="T27" fmla="*/ 86 h 102"/>
                <a:gd name="T28" fmla="*/ 172 w 218"/>
                <a:gd name="T29" fmla="*/ 78 h 102"/>
                <a:gd name="T30" fmla="*/ 182 w 218"/>
                <a:gd name="T31" fmla="*/ 64 h 102"/>
                <a:gd name="T32" fmla="*/ 187 w 218"/>
                <a:gd name="T33" fmla="*/ 47 h 102"/>
                <a:gd name="T34" fmla="*/ 196 w 218"/>
                <a:gd name="T35" fmla="*/ 42 h 102"/>
                <a:gd name="T36" fmla="*/ 212 w 218"/>
                <a:gd name="T37" fmla="*/ 36 h 102"/>
                <a:gd name="T38" fmla="*/ 227 w 218"/>
                <a:gd name="T39" fmla="*/ 26 h 102"/>
                <a:gd name="T40" fmla="*/ 243 w 218"/>
                <a:gd name="T41" fmla="*/ 15 h 102"/>
                <a:gd name="T42" fmla="*/ 246 w 218"/>
                <a:gd name="T43" fmla="*/ 11 h 102"/>
                <a:gd name="T44" fmla="*/ 265 w 218"/>
                <a:gd name="T45" fmla="*/ 15 h 102"/>
                <a:gd name="T46" fmla="*/ 277 w 218"/>
                <a:gd name="T47" fmla="*/ 2 h 102"/>
                <a:gd name="T48" fmla="*/ 303 w 218"/>
                <a:gd name="T49" fmla="*/ 11 h 102"/>
                <a:gd name="T50" fmla="*/ 332 w 218"/>
                <a:gd name="T51" fmla="*/ 21 h 102"/>
                <a:gd name="T52" fmla="*/ 353 w 218"/>
                <a:gd name="T53" fmla="*/ 2 h 102"/>
                <a:gd name="T54" fmla="*/ 378 w 218"/>
                <a:gd name="T55" fmla="*/ 0 h 102"/>
                <a:gd name="T56" fmla="*/ 392 w 218"/>
                <a:gd name="T57" fmla="*/ 26 h 102"/>
                <a:gd name="T58" fmla="*/ 414 w 218"/>
                <a:gd name="T59" fmla="*/ 36 h 102"/>
                <a:gd name="T60" fmla="*/ 414 w 218"/>
                <a:gd name="T61" fmla="*/ 58 h 102"/>
                <a:gd name="T62" fmla="*/ 453 w 218"/>
                <a:gd name="T63" fmla="*/ 58 h 102"/>
                <a:gd name="T64" fmla="*/ 469 w 218"/>
                <a:gd name="T65" fmla="*/ 36 h 102"/>
                <a:gd name="T66" fmla="*/ 520 w 218"/>
                <a:gd name="T67" fmla="*/ 26 h 102"/>
                <a:gd name="T68" fmla="*/ 580 w 218"/>
                <a:gd name="T69" fmla="*/ 42 h 102"/>
                <a:gd name="T70" fmla="*/ 610 w 218"/>
                <a:gd name="T71" fmla="*/ 21 h 102"/>
                <a:gd name="T72" fmla="*/ 681 w 218"/>
                <a:gd name="T73" fmla="*/ 15 h 102"/>
                <a:gd name="T74" fmla="*/ 731 w 218"/>
                <a:gd name="T75" fmla="*/ 42 h 102"/>
                <a:gd name="T76" fmla="*/ 771 w 218"/>
                <a:gd name="T77" fmla="*/ 64 h 102"/>
                <a:gd name="T78" fmla="*/ 755 w 218"/>
                <a:gd name="T79" fmla="*/ 184 h 102"/>
                <a:gd name="T80" fmla="*/ 685 w 218"/>
                <a:gd name="T81" fmla="*/ 181 h 102"/>
                <a:gd name="T82" fmla="*/ 580 w 218"/>
                <a:gd name="T83" fmla="*/ 160 h 102"/>
                <a:gd name="T84" fmla="*/ 469 w 218"/>
                <a:gd name="T85" fmla="*/ 216 h 102"/>
                <a:gd name="T86" fmla="*/ 401 w 218"/>
                <a:gd name="T87" fmla="*/ 216 h 102"/>
                <a:gd name="T88" fmla="*/ 316 w 218"/>
                <a:gd name="T89" fmla="*/ 228 h 102"/>
                <a:gd name="T90" fmla="*/ 277 w 218"/>
                <a:gd name="T91" fmla="*/ 269 h 102"/>
                <a:gd name="T92" fmla="*/ 143 w 218"/>
                <a:gd name="T93" fmla="*/ 267 h 102"/>
                <a:gd name="T94" fmla="*/ 76 w 218"/>
                <a:gd name="T95" fmla="*/ 240 h 102"/>
                <a:gd name="T96" fmla="*/ 14 w 218"/>
                <a:gd name="T97" fmla="*/ 213 h 102"/>
                <a:gd name="T98" fmla="*/ 2 w 218"/>
                <a:gd name="T99" fmla="*/ 154 h 102"/>
                <a:gd name="T100" fmla="*/ 2 w 218"/>
                <a:gd name="T101" fmla="*/ 149 h 1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18"/>
                <a:gd name="T154" fmla="*/ 0 h 102"/>
                <a:gd name="T155" fmla="*/ 218 w 218"/>
                <a:gd name="T156" fmla="*/ 102 h 1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18" h="102">
                  <a:moveTo>
                    <a:pt x="2" y="56"/>
                  </a:moveTo>
                  <a:lnTo>
                    <a:pt x="2" y="54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6" y="44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42"/>
                  </a:lnTo>
                  <a:lnTo>
                    <a:pt x="32" y="40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6"/>
                  </a:lnTo>
                  <a:lnTo>
                    <a:pt x="48" y="24"/>
                  </a:lnTo>
                  <a:lnTo>
                    <a:pt x="48" y="20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6" y="14"/>
                  </a:lnTo>
                  <a:lnTo>
                    <a:pt x="58" y="12"/>
                  </a:lnTo>
                  <a:lnTo>
                    <a:pt x="60" y="10"/>
                  </a:lnTo>
                  <a:lnTo>
                    <a:pt x="62" y="8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0" y="6"/>
                  </a:lnTo>
                  <a:lnTo>
                    <a:pt x="72" y="4"/>
                  </a:lnTo>
                  <a:lnTo>
                    <a:pt x="74" y="2"/>
                  </a:lnTo>
                  <a:lnTo>
                    <a:pt x="80" y="4"/>
                  </a:lnTo>
                  <a:lnTo>
                    <a:pt x="80" y="10"/>
                  </a:lnTo>
                  <a:lnTo>
                    <a:pt x="88" y="8"/>
                  </a:lnTo>
                  <a:lnTo>
                    <a:pt x="90" y="2"/>
                  </a:lnTo>
                  <a:lnTo>
                    <a:pt x="94" y="2"/>
                  </a:lnTo>
                  <a:lnTo>
                    <a:pt x="94" y="0"/>
                  </a:lnTo>
                  <a:lnTo>
                    <a:pt x="100" y="0"/>
                  </a:lnTo>
                  <a:lnTo>
                    <a:pt x="104" y="6"/>
                  </a:lnTo>
                  <a:lnTo>
                    <a:pt x="104" y="10"/>
                  </a:lnTo>
                  <a:lnTo>
                    <a:pt x="110" y="10"/>
                  </a:lnTo>
                  <a:lnTo>
                    <a:pt x="110" y="14"/>
                  </a:lnTo>
                  <a:lnTo>
                    <a:pt x="110" y="16"/>
                  </a:lnTo>
                  <a:lnTo>
                    <a:pt x="110" y="22"/>
                  </a:lnTo>
                  <a:lnTo>
                    <a:pt x="118" y="20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4" y="14"/>
                  </a:lnTo>
                  <a:lnTo>
                    <a:pt x="134" y="8"/>
                  </a:lnTo>
                  <a:lnTo>
                    <a:pt x="138" y="10"/>
                  </a:lnTo>
                  <a:lnTo>
                    <a:pt x="146" y="10"/>
                  </a:lnTo>
                  <a:lnTo>
                    <a:pt x="154" y="16"/>
                  </a:lnTo>
                  <a:lnTo>
                    <a:pt x="160" y="12"/>
                  </a:lnTo>
                  <a:lnTo>
                    <a:pt x="162" y="8"/>
                  </a:lnTo>
                  <a:lnTo>
                    <a:pt x="170" y="8"/>
                  </a:lnTo>
                  <a:lnTo>
                    <a:pt x="180" y="6"/>
                  </a:lnTo>
                  <a:lnTo>
                    <a:pt x="182" y="10"/>
                  </a:lnTo>
                  <a:lnTo>
                    <a:pt x="194" y="16"/>
                  </a:lnTo>
                  <a:lnTo>
                    <a:pt x="196" y="20"/>
                  </a:lnTo>
                  <a:lnTo>
                    <a:pt x="204" y="24"/>
                  </a:lnTo>
                  <a:lnTo>
                    <a:pt x="218" y="32"/>
                  </a:lnTo>
                  <a:lnTo>
                    <a:pt x="200" y="70"/>
                  </a:lnTo>
                  <a:lnTo>
                    <a:pt x="188" y="72"/>
                  </a:lnTo>
                  <a:lnTo>
                    <a:pt x="182" y="68"/>
                  </a:lnTo>
                  <a:lnTo>
                    <a:pt x="172" y="60"/>
                  </a:lnTo>
                  <a:lnTo>
                    <a:pt x="154" y="60"/>
                  </a:lnTo>
                  <a:lnTo>
                    <a:pt x="142" y="62"/>
                  </a:lnTo>
                  <a:lnTo>
                    <a:pt x="124" y="82"/>
                  </a:lnTo>
                  <a:lnTo>
                    <a:pt x="116" y="82"/>
                  </a:lnTo>
                  <a:lnTo>
                    <a:pt x="106" y="82"/>
                  </a:lnTo>
                  <a:lnTo>
                    <a:pt x="98" y="82"/>
                  </a:lnTo>
                  <a:lnTo>
                    <a:pt x="84" y="86"/>
                  </a:lnTo>
                  <a:lnTo>
                    <a:pt x="80" y="86"/>
                  </a:lnTo>
                  <a:lnTo>
                    <a:pt x="74" y="102"/>
                  </a:lnTo>
                  <a:lnTo>
                    <a:pt x="46" y="100"/>
                  </a:lnTo>
                  <a:lnTo>
                    <a:pt x="38" y="100"/>
                  </a:lnTo>
                  <a:lnTo>
                    <a:pt x="28" y="94"/>
                  </a:lnTo>
                  <a:lnTo>
                    <a:pt x="20" y="90"/>
                  </a:lnTo>
                  <a:lnTo>
                    <a:pt x="16" y="94"/>
                  </a:lnTo>
                  <a:lnTo>
                    <a:pt x="4" y="80"/>
                  </a:lnTo>
                  <a:lnTo>
                    <a:pt x="0" y="74"/>
                  </a:lnTo>
                  <a:lnTo>
                    <a:pt x="2" y="58"/>
                  </a:lnTo>
                  <a:lnTo>
                    <a:pt x="2" y="5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0729A003-3C7F-8454-6074-A60E3CE23B3B}"/>
                </a:ext>
              </a:extLst>
            </p:cNvPr>
            <p:cNvSpPr/>
            <p:nvPr/>
          </p:nvSpPr>
          <p:spPr bwMode="gray">
            <a:xfrm>
              <a:off x="4353385" y="2940050"/>
              <a:ext cx="200025" cy="123825"/>
            </a:xfrm>
            <a:custGeom>
              <a:avLst/>
              <a:gdLst>
                <a:gd name="T0" fmla="*/ 110 w 122"/>
                <a:gd name="T1" fmla="*/ 63 h 80"/>
                <a:gd name="T2" fmla="*/ 209 w 122"/>
                <a:gd name="T3" fmla="*/ 42 h 80"/>
                <a:gd name="T4" fmla="*/ 321 w 122"/>
                <a:gd name="T5" fmla="*/ 26 h 80"/>
                <a:gd name="T6" fmla="*/ 419 w 122"/>
                <a:gd name="T7" fmla="*/ 0 h 80"/>
                <a:gd name="T8" fmla="*/ 455 w 122"/>
                <a:gd name="T9" fmla="*/ 58 h 80"/>
                <a:gd name="T10" fmla="*/ 437 w 122"/>
                <a:gd name="T11" fmla="*/ 54 h 80"/>
                <a:gd name="T12" fmla="*/ 419 w 122"/>
                <a:gd name="T13" fmla="*/ 58 h 80"/>
                <a:gd name="T14" fmla="*/ 411 w 122"/>
                <a:gd name="T15" fmla="*/ 74 h 80"/>
                <a:gd name="T16" fmla="*/ 394 w 122"/>
                <a:gd name="T17" fmla="*/ 74 h 80"/>
                <a:gd name="T18" fmla="*/ 380 w 122"/>
                <a:gd name="T19" fmla="*/ 86 h 80"/>
                <a:gd name="T20" fmla="*/ 361 w 122"/>
                <a:gd name="T21" fmla="*/ 89 h 80"/>
                <a:gd name="T22" fmla="*/ 336 w 122"/>
                <a:gd name="T23" fmla="*/ 94 h 80"/>
                <a:gd name="T24" fmla="*/ 321 w 122"/>
                <a:gd name="T25" fmla="*/ 110 h 80"/>
                <a:gd name="T26" fmla="*/ 336 w 122"/>
                <a:gd name="T27" fmla="*/ 120 h 80"/>
                <a:gd name="T28" fmla="*/ 336 w 122"/>
                <a:gd name="T29" fmla="*/ 137 h 80"/>
                <a:gd name="T30" fmla="*/ 336 w 122"/>
                <a:gd name="T31" fmla="*/ 152 h 80"/>
                <a:gd name="T32" fmla="*/ 315 w 122"/>
                <a:gd name="T33" fmla="*/ 152 h 80"/>
                <a:gd name="T34" fmla="*/ 292 w 122"/>
                <a:gd name="T35" fmla="*/ 156 h 80"/>
                <a:gd name="T36" fmla="*/ 277 w 122"/>
                <a:gd name="T37" fmla="*/ 167 h 80"/>
                <a:gd name="T38" fmla="*/ 284 w 122"/>
                <a:gd name="T39" fmla="*/ 175 h 80"/>
                <a:gd name="T40" fmla="*/ 284 w 122"/>
                <a:gd name="T41" fmla="*/ 183 h 80"/>
                <a:gd name="T42" fmla="*/ 277 w 122"/>
                <a:gd name="T43" fmla="*/ 189 h 80"/>
                <a:gd name="T44" fmla="*/ 284 w 122"/>
                <a:gd name="T45" fmla="*/ 206 h 80"/>
                <a:gd name="T46" fmla="*/ 270 w 122"/>
                <a:gd name="T47" fmla="*/ 210 h 80"/>
                <a:gd name="T48" fmla="*/ 254 w 122"/>
                <a:gd name="T49" fmla="*/ 206 h 80"/>
                <a:gd name="T50" fmla="*/ 233 w 122"/>
                <a:gd name="T51" fmla="*/ 200 h 80"/>
                <a:gd name="T52" fmla="*/ 226 w 122"/>
                <a:gd name="T53" fmla="*/ 206 h 80"/>
                <a:gd name="T54" fmla="*/ 198 w 122"/>
                <a:gd name="T55" fmla="*/ 206 h 80"/>
                <a:gd name="T56" fmla="*/ 187 w 122"/>
                <a:gd name="T57" fmla="*/ 189 h 80"/>
                <a:gd name="T58" fmla="*/ 181 w 122"/>
                <a:gd name="T59" fmla="*/ 183 h 80"/>
                <a:gd name="T60" fmla="*/ 181 w 122"/>
                <a:gd name="T61" fmla="*/ 179 h 80"/>
                <a:gd name="T62" fmla="*/ 171 w 122"/>
                <a:gd name="T63" fmla="*/ 183 h 80"/>
                <a:gd name="T64" fmla="*/ 166 w 122"/>
                <a:gd name="T65" fmla="*/ 195 h 80"/>
                <a:gd name="T66" fmla="*/ 150 w 122"/>
                <a:gd name="T67" fmla="*/ 206 h 80"/>
                <a:gd name="T68" fmla="*/ 126 w 122"/>
                <a:gd name="T69" fmla="*/ 200 h 80"/>
                <a:gd name="T70" fmla="*/ 107 w 122"/>
                <a:gd name="T71" fmla="*/ 206 h 80"/>
                <a:gd name="T72" fmla="*/ 88 w 122"/>
                <a:gd name="T73" fmla="*/ 200 h 80"/>
                <a:gd name="T74" fmla="*/ 88 w 122"/>
                <a:gd name="T75" fmla="*/ 206 h 80"/>
                <a:gd name="T76" fmla="*/ 76 w 122"/>
                <a:gd name="T77" fmla="*/ 206 h 80"/>
                <a:gd name="T78" fmla="*/ 61 w 122"/>
                <a:gd name="T79" fmla="*/ 206 h 80"/>
                <a:gd name="T80" fmla="*/ 30 w 122"/>
                <a:gd name="T81" fmla="*/ 206 h 80"/>
                <a:gd name="T82" fmla="*/ 65 w 122"/>
                <a:gd name="T83" fmla="*/ 175 h 80"/>
                <a:gd name="T84" fmla="*/ 37 w 122"/>
                <a:gd name="T85" fmla="*/ 132 h 80"/>
                <a:gd name="T86" fmla="*/ 21 w 122"/>
                <a:gd name="T87" fmla="*/ 94 h 80"/>
                <a:gd name="T88" fmla="*/ 37 w 122"/>
                <a:gd name="T89" fmla="*/ 68 h 8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2"/>
                <a:gd name="T136" fmla="*/ 0 h 80"/>
                <a:gd name="T137" fmla="*/ 122 w 122"/>
                <a:gd name="T138" fmla="*/ 80 h 8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2" h="80">
                  <a:moveTo>
                    <a:pt x="8" y="20"/>
                  </a:moveTo>
                  <a:lnTo>
                    <a:pt x="26" y="22"/>
                  </a:lnTo>
                  <a:lnTo>
                    <a:pt x="30" y="24"/>
                  </a:lnTo>
                  <a:lnTo>
                    <a:pt x="40" y="24"/>
                  </a:lnTo>
                  <a:lnTo>
                    <a:pt x="44" y="28"/>
                  </a:lnTo>
                  <a:lnTo>
                    <a:pt x="56" y="16"/>
                  </a:lnTo>
                  <a:lnTo>
                    <a:pt x="66" y="12"/>
                  </a:lnTo>
                  <a:lnTo>
                    <a:pt x="80" y="16"/>
                  </a:lnTo>
                  <a:lnTo>
                    <a:pt x="86" y="10"/>
                  </a:lnTo>
                  <a:lnTo>
                    <a:pt x="100" y="12"/>
                  </a:lnTo>
                  <a:lnTo>
                    <a:pt x="100" y="4"/>
                  </a:lnTo>
                  <a:lnTo>
                    <a:pt x="112" y="0"/>
                  </a:lnTo>
                  <a:lnTo>
                    <a:pt x="116" y="14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20"/>
                  </a:lnTo>
                  <a:lnTo>
                    <a:pt x="116" y="20"/>
                  </a:lnTo>
                  <a:lnTo>
                    <a:pt x="112" y="20"/>
                  </a:lnTo>
                  <a:lnTo>
                    <a:pt x="112" y="22"/>
                  </a:lnTo>
                  <a:lnTo>
                    <a:pt x="112" y="26"/>
                  </a:lnTo>
                  <a:lnTo>
                    <a:pt x="112" y="28"/>
                  </a:lnTo>
                  <a:lnTo>
                    <a:pt x="110" y="28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4" y="30"/>
                  </a:lnTo>
                  <a:lnTo>
                    <a:pt x="104" y="32"/>
                  </a:lnTo>
                  <a:lnTo>
                    <a:pt x="102" y="32"/>
                  </a:lnTo>
                  <a:lnTo>
                    <a:pt x="100" y="32"/>
                  </a:lnTo>
                  <a:lnTo>
                    <a:pt x="98" y="34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6"/>
                  </a:lnTo>
                  <a:lnTo>
                    <a:pt x="90" y="36"/>
                  </a:lnTo>
                  <a:lnTo>
                    <a:pt x="88" y="38"/>
                  </a:lnTo>
                  <a:lnTo>
                    <a:pt x="86" y="40"/>
                  </a:lnTo>
                  <a:lnTo>
                    <a:pt x="86" y="42"/>
                  </a:lnTo>
                  <a:lnTo>
                    <a:pt x="86" y="44"/>
                  </a:lnTo>
                  <a:lnTo>
                    <a:pt x="88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0" y="50"/>
                  </a:lnTo>
                  <a:lnTo>
                    <a:pt x="90" y="52"/>
                  </a:lnTo>
                  <a:lnTo>
                    <a:pt x="90" y="54"/>
                  </a:lnTo>
                  <a:lnTo>
                    <a:pt x="90" y="56"/>
                  </a:lnTo>
                  <a:lnTo>
                    <a:pt x="90" y="58"/>
                  </a:lnTo>
                  <a:lnTo>
                    <a:pt x="88" y="58"/>
                  </a:lnTo>
                  <a:lnTo>
                    <a:pt x="86" y="58"/>
                  </a:lnTo>
                  <a:lnTo>
                    <a:pt x="84" y="58"/>
                  </a:lnTo>
                  <a:lnTo>
                    <a:pt x="82" y="58"/>
                  </a:lnTo>
                  <a:lnTo>
                    <a:pt x="80" y="60"/>
                  </a:lnTo>
                  <a:lnTo>
                    <a:pt x="78" y="60"/>
                  </a:lnTo>
                  <a:lnTo>
                    <a:pt x="78" y="62"/>
                  </a:lnTo>
                  <a:lnTo>
                    <a:pt x="76" y="62"/>
                  </a:lnTo>
                  <a:lnTo>
                    <a:pt x="74" y="64"/>
                  </a:lnTo>
                  <a:lnTo>
                    <a:pt x="76" y="66"/>
                  </a:lnTo>
                  <a:lnTo>
                    <a:pt x="78" y="68"/>
                  </a:lnTo>
                  <a:lnTo>
                    <a:pt x="76" y="70"/>
                  </a:lnTo>
                  <a:lnTo>
                    <a:pt x="74" y="70"/>
                  </a:lnTo>
                  <a:lnTo>
                    <a:pt x="74" y="72"/>
                  </a:lnTo>
                  <a:lnTo>
                    <a:pt x="76" y="74"/>
                  </a:lnTo>
                  <a:lnTo>
                    <a:pt x="76" y="76"/>
                  </a:lnTo>
                  <a:lnTo>
                    <a:pt x="76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0" y="80"/>
                  </a:lnTo>
                  <a:lnTo>
                    <a:pt x="68" y="80"/>
                  </a:lnTo>
                  <a:lnTo>
                    <a:pt x="68" y="78"/>
                  </a:lnTo>
                  <a:lnTo>
                    <a:pt x="66" y="78"/>
                  </a:lnTo>
                  <a:lnTo>
                    <a:pt x="64" y="78"/>
                  </a:lnTo>
                  <a:lnTo>
                    <a:pt x="62" y="76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58" y="78"/>
                  </a:lnTo>
                  <a:lnTo>
                    <a:pt x="56" y="78"/>
                  </a:lnTo>
                  <a:lnTo>
                    <a:pt x="54" y="78"/>
                  </a:lnTo>
                  <a:lnTo>
                    <a:pt x="54" y="76"/>
                  </a:lnTo>
                  <a:lnTo>
                    <a:pt x="52" y="76"/>
                  </a:lnTo>
                  <a:lnTo>
                    <a:pt x="50" y="72"/>
                  </a:lnTo>
                  <a:lnTo>
                    <a:pt x="48" y="70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44" y="72"/>
                  </a:lnTo>
                  <a:lnTo>
                    <a:pt x="44" y="74"/>
                  </a:lnTo>
                  <a:lnTo>
                    <a:pt x="42" y="76"/>
                  </a:lnTo>
                  <a:lnTo>
                    <a:pt x="40" y="78"/>
                  </a:lnTo>
                  <a:lnTo>
                    <a:pt x="36" y="78"/>
                  </a:lnTo>
                  <a:lnTo>
                    <a:pt x="34" y="76"/>
                  </a:lnTo>
                  <a:lnTo>
                    <a:pt x="32" y="78"/>
                  </a:lnTo>
                  <a:lnTo>
                    <a:pt x="30" y="78"/>
                  </a:lnTo>
                  <a:lnTo>
                    <a:pt x="28" y="78"/>
                  </a:lnTo>
                  <a:lnTo>
                    <a:pt x="26" y="76"/>
                  </a:lnTo>
                  <a:lnTo>
                    <a:pt x="24" y="76"/>
                  </a:lnTo>
                  <a:lnTo>
                    <a:pt x="24" y="78"/>
                  </a:lnTo>
                  <a:lnTo>
                    <a:pt x="22" y="78"/>
                  </a:lnTo>
                  <a:lnTo>
                    <a:pt x="20" y="78"/>
                  </a:lnTo>
                  <a:lnTo>
                    <a:pt x="18" y="78"/>
                  </a:lnTo>
                  <a:lnTo>
                    <a:pt x="16" y="78"/>
                  </a:lnTo>
                  <a:lnTo>
                    <a:pt x="14" y="80"/>
                  </a:lnTo>
                  <a:lnTo>
                    <a:pt x="12" y="80"/>
                  </a:lnTo>
                  <a:lnTo>
                    <a:pt x="8" y="78"/>
                  </a:lnTo>
                  <a:lnTo>
                    <a:pt x="14" y="76"/>
                  </a:lnTo>
                  <a:lnTo>
                    <a:pt x="16" y="72"/>
                  </a:lnTo>
                  <a:lnTo>
                    <a:pt x="18" y="66"/>
                  </a:lnTo>
                  <a:lnTo>
                    <a:pt x="12" y="62"/>
                  </a:lnTo>
                  <a:lnTo>
                    <a:pt x="6" y="60"/>
                  </a:lnTo>
                  <a:lnTo>
                    <a:pt x="10" y="50"/>
                  </a:lnTo>
                  <a:lnTo>
                    <a:pt x="4" y="48"/>
                  </a:lnTo>
                  <a:lnTo>
                    <a:pt x="10" y="42"/>
                  </a:lnTo>
                  <a:lnTo>
                    <a:pt x="6" y="36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10" y="2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F4EB09EA-6040-8900-547B-EBAE78E8C133}"/>
                </a:ext>
              </a:extLst>
            </p:cNvPr>
            <p:cNvSpPr/>
            <p:nvPr/>
          </p:nvSpPr>
          <p:spPr bwMode="gray">
            <a:xfrm>
              <a:off x="4535948" y="2787650"/>
              <a:ext cx="433387" cy="247650"/>
            </a:xfrm>
            <a:custGeom>
              <a:avLst/>
              <a:gdLst>
                <a:gd name="T0" fmla="*/ 387 w 260"/>
                <a:gd name="T1" fmla="*/ 388 h 160"/>
                <a:gd name="T2" fmla="*/ 350 w 260"/>
                <a:gd name="T3" fmla="*/ 403 h 160"/>
                <a:gd name="T4" fmla="*/ 318 w 260"/>
                <a:gd name="T5" fmla="*/ 403 h 160"/>
                <a:gd name="T6" fmla="*/ 270 w 260"/>
                <a:gd name="T7" fmla="*/ 408 h 160"/>
                <a:gd name="T8" fmla="*/ 231 w 260"/>
                <a:gd name="T9" fmla="*/ 403 h 160"/>
                <a:gd name="T10" fmla="*/ 157 w 260"/>
                <a:gd name="T11" fmla="*/ 358 h 160"/>
                <a:gd name="T12" fmla="*/ 57 w 260"/>
                <a:gd name="T13" fmla="*/ 321 h 160"/>
                <a:gd name="T14" fmla="*/ 39 w 260"/>
                <a:gd name="T15" fmla="*/ 306 h 160"/>
                <a:gd name="T16" fmla="*/ 16 w 260"/>
                <a:gd name="T17" fmla="*/ 285 h 160"/>
                <a:gd name="T18" fmla="*/ 0 w 260"/>
                <a:gd name="T19" fmla="*/ 250 h 160"/>
                <a:gd name="T20" fmla="*/ 25 w 260"/>
                <a:gd name="T21" fmla="*/ 229 h 160"/>
                <a:gd name="T22" fmla="*/ 31 w 260"/>
                <a:gd name="T23" fmla="*/ 209 h 160"/>
                <a:gd name="T24" fmla="*/ 16 w 260"/>
                <a:gd name="T25" fmla="*/ 198 h 160"/>
                <a:gd name="T26" fmla="*/ 25 w 260"/>
                <a:gd name="T27" fmla="*/ 172 h 160"/>
                <a:gd name="T28" fmla="*/ 48 w 260"/>
                <a:gd name="T29" fmla="*/ 168 h 160"/>
                <a:gd name="T30" fmla="*/ 57 w 260"/>
                <a:gd name="T31" fmla="*/ 153 h 160"/>
                <a:gd name="T32" fmla="*/ 48 w 260"/>
                <a:gd name="T33" fmla="*/ 143 h 160"/>
                <a:gd name="T34" fmla="*/ 16 w 260"/>
                <a:gd name="T35" fmla="*/ 138 h 160"/>
                <a:gd name="T36" fmla="*/ 31 w 260"/>
                <a:gd name="T37" fmla="*/ 126 h 160"/>
                <a:gd name="T38" fmla="*/ 57 w 260"/>
                <a:gd name="T39" fmla="*/ 126 h 160"/>
                <a:gd name="T40" fmla="*/ 72 w 260"/>
                <a:gd name="T41" fmla="*/ 132 h 160"/>
                <a:gd name="T42" fmla="*/ 118 w 260"/>
                <a:gd name="T43" fmla="*/ 132 h 160"/>
                <a:gd name="T44" fmla="*/ 118 w 260"/>
                <a:gd name="T45" fmla="*/ 106 h 160"/>
                <a:gd name="T46" fmla="*/ 157 w 260"/>
                <a:gd name="T47" fmla="*/ 88 h 160"/>
                <a:gd name="T48" fmla="*/ 172 w 260"/>
                <a:gd name="T49" fmla="*/ 76 h 160"/>
                <a:gd name="T50" fmla="*/ 206 w 260"/>
                <a:gd name="T51" fmla="*/ 88 h 160"/>
                <a:gd name="T52" fmla="*/ 245 w 260"/>
                <a:gd name="T53" fmla="*/ 103 h 160"/>
                <a:gd name="T54" fmla="*/ 278 w 260"/>
                <a:gd name="T55" fmla="*/ 103 h 160"/>
                <a:gd name="T56" fmla="*/ 387 w 260"/>
                <a:gd name="T57" fmla="*/ 106 h 160"/>
                <a:gd name="T58" fmla="*/ 415 w 260"/>
                <a:gd name="T59" fmla="*/ 65 h 160"/>
                <a:gd name="T60" fmla="*/ 428 w 260"/>
                <a:gd name="T61" fmla="*/ 65 h 160"/>
                <a:gd name="T62" fmla="*/ 479 w 260"/>
                <a:gd name="T63" fmla="*/ 56 h 160"/>
                <a:gd name="T64" fmla="*/ 516 w 260"/>
                <a:gd name="T65" fmla="*/ 56 h 160"/>
                <a:gd name="T66" fmla="*/ 553 w 260"/>
                <a:gd name="T67" fmla="*/ 56 h 160"/>
                <a:gd name="T68" fmla="*/ 585 w 260"/>
                <a:gd name="T69" fmla="*/ 56 h 160"/>
                <a:gd name="T70" fmla="*/ 658 w 260"/>
                <a:gd name="T71" fmla="*/ 2 h 160"/>
                <a:gd name="T72" fmla="*/ 706 w 260"/>
                <a:gd name="T73" fmla="*/ 0 h 160"/>
                <a:gd name="T74" fmla="*/ 779 w 260"/>
                <a:gd name="T75" fmla="*/ 0 h 160"/>
                <a:gd name="T76" fmla="*/ 816 w 260"/>
                <a:gd name="T77" fmla="*/ 21 h 160"/>
                <a:gd name="T78" fmla="*/ 841 w 260"/>
                <a:gd name="T79" fmla="*/ 30 h 160"/>
                <a:gd name="T80" fmla="*/ 888 w 260"/>
                <a:gd name="T81" fmla="*/ 26 h 160"/>
                <a:gd name="T82" fmla="*/ 894 w 260"/>
                <a:gd name="T83" fmla="*/ 26 h 160"/>
                <a:gd name="T84" fmla="*/ 941 w 260"/>
                <a:gd name="T85" fmla="*/ 47 h 160"/>
                <a:gd name="T86" fmla="*/ 981 w 260"/>
                <a:gd name="T87" fmla="*/ 63 h 160"/>
                <a:gd name="T88" fmla="*/ 1028 w 260"/>
                <a:gd name="T89" fmla="*/ 88 h 160"/>
                <a:gd name="T90" fmla="*/ 999 w 260"/>
                <a:gd name="T91" fmla="*/ 106 h 160"/>
                <a:gd name="T92" fmla="*/ 919 w 260"/>
                <a:gd name="T93" fmla="*/ 122 h 160"/>
                <a:gd name="T94" fmla="*/ 878 w 260"/>
                <a:gd name="T95" fmla="*/ 153 h 160"/>
                <a:gd name="T96" fmla="*/ 816 w 260"/>
                <a:gd name="T97" fmla="*/ 244 h 160"/>
                <a:gd name="T98" fmla="*/ 767 w 260"/>
                <a:gd name="T99" fmla="*/ 300 h 160"/>
                <a:gd name="T100" fmla="*/ 719 w 260"/>
                <a:gd name="T101" fmla="*/ 334 h 160"/>
                <a:gd name="T102" fmla="*/ 696 w 260"/>
                <a:gd name="T103" fmla="*/ 347 h 160"/>
                <a:gd name="T104" fmla="*/ 643 w 260"/>
                <a:gd name="T105" fmla="*/ 347 h 160"/>
                <a:gd name="T106" fmla="*/ 625 w 260"/>
                <a:gd name="T107" fmla="*/ 358 h 160"/>
                <a:gd name="T108" fmla="*/ 610 w 260"/>
                <a:gd name="T109" fmla="*/ 358 h 160"/>
                <a:gd name="T110" fmla="*/ 553 w 260"/>
                <a:gd name="T111" fmla="*/ 351 h 160"/>
                <a:gd name="T112" fmla="*/ 492 w 260"/>
                <a:gd name="T113" fmla="*/ 358 h 160"/>
                <a:gd name="T114" fmla="*/ 387 w 260"/>
                <a:gd name="T115" fmla="*/ 388 h 160"/>
                <a:gd name="T116" fmla="*/ 387 w 260"/>
                <a:gd name="T117" fmla="*/ 388 h 16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60"/>
                <a:gd name="T178" fmla="*/ 0 h 160"/>
                <a:gd name="T179" fmla="*/ 260 w 260"/>
                <a:gd name="T180" fmla="*/ 160 h 16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60" h="160">
                  <a:moveTo>
                    <a:pt x="98" y="152"/>
                  </a:moveTo>
                  <a:lnTo>
                    <a:pt x="88" y="158"/>
                  </a:lnTo>
                  <a:lnTo>
                    <a:pt x="80" y="158"/>
                  </a:lnTo>
                  <a:lnTo>
                    <a:pt x="68" y="160"/>
                  </a:lnTo>
                  <a:lnTo>
                    <a:pt x="58" y="158"/>
                  </a:lnTo>
                  <a:lnTo>
                    <a:pt x="40" y="140"/>
                  </a:lnTo>
                  <a:lnTo>
                    <a:pt x="14" y="126"/>
                  </a:lnTo>
                  <a:lnTo>
                    <a:pt x="10" y="120"/>
                  </a:lnTo>
                  <a:lnTo>
                    <a:pt x="4" y="112"/>
                  </a:lnTo>
                  <a:lnTo>
                    <a:pt x="0" y="98"/>
                  </a:lnTo>
                  <a:lnTo>
                    <a:pt x="6" y="90"/>
                  </a:lnTo>
                  <a:lnTo>
                    <a:pt x="8" y="82"/>
                  </a:lnTo>
                  <a:lnTo>
                    <a:pt x="4" y="78"/>
                  </a:lnTo>
                  <a:lnTo>
                    <a:pt x="6" y="68"/>
                  </a:lnTo>
                  <a:lnTo>
                    <a:pt x="12" y="66"/>
                  </a:lnTo>
                  <a:lnTo>
                    <a:pt x="14" y="60"/>
                  </a:lnTo>
                  <a:lnTo>
                    <a:pt x="12" y="56"/>
                  </a:lnTo>
                  <a:lnTo>
                    <a:pt x="4" y="54"/>
                  </a:lnTo>
                  <a:lnTo>
                    <a:pt x="8" y="50"/>
                  </a:lnTo>
                  <a:lnTo>
                    <a:pt x="14" y="50"/>
                  </a:lnTo>
                  <a:lnTo>
                    <a:pt x="18" y="52"/>
                  </a:lnTo>
                  <a:lnTo>
                    <a:pt x="30" y="52"/>
                  </a:lnTo>
                  <a:lnTo>
                    <a:pt x="30" y="42"/>
                  </a:lnTo>
                  <a:lnTo>
                    <a:pt x="40" y="34"/>
                  </a:lnTo>
                  <a:lnTo>
                    <a:pt x="44" y="30"/>
                  </a:lnTo>
                  <a:lnTo>
                    <a:pt x="52" y="34"/>
                  </a:lnTo>
                  <a:lnTo>
                    <a:pt x="62" y="40"/>
                  </a:lnTo>
                  <a:lnTo>
                    <a:pt x="70" y="40"/>
                  </a:lnTo>
                  <a:lnTo>
                    <a:pt x="98" y="42"/>
                  </a:lnTo>
                  <a:lnTo>
                    <a:pt x="104" y="26"/>
                  </a:lnTo>
                  <a:lnTo>
                    <a:pt x="108" y="26"/>
                  </a:lnTo>
                  <a:lnTo>
                    <a:pt x="122" y="22"/>
                  </a:lnTo>
                  <a:lnTo>
                    <a:pt x="130" y="22"/>
                  </a:lnTo>
                  <a:lnTo>
                    <a:pt x="140" y="22"/>
                  </a:lnTo>
                  <a:lnTo>
                    <a:pt x="148" y="22"/>
                  </a:lnTo>
                  <a:lnTo>
                    <a:pt x="166" y="2"/>
                  </a:lnTo>
                  <a:lnTo>
                    <a:pt x="178" y="0"/>
                  </a:lnTo>
                  <a:lnTo>
                    <a:pt x="196" y="0"/>
                  </a:lnTo>
                  <a:lnTo>
                    <a:pt x="206" y="8"/>
                  </a:lnTo>
                  <a:lnTo>
                    <a:pt x="212" y="12"/>
                  </a:lnTo>
                  <a:lnTo>
                    <a:pt x="224" y="10"/>
                  </a:lnTo>
                  <a:lnTo>
                    <a:pt x="226" y="10"/>
                  </a:lnTo>
                  <a:lnTo>
                    <a:pt x="238" y="18"/>
                  </a:lnTo>
                  <a:lnTo>
                    <a:pt x="248" y="24"/>
                  </a:lnTo>
                  <a:lnTo>
                    <a:pt x="260" y="34"/>
                  </a:lnTo>
                  <a:lnTo>
                    <a:pt x="252" y="42"/>
                  </a:lnTo>
                  <a:lnTo>
                    <a:pt x="232" y="48"/>
                  </a:lnTo>
                  <a:lnTo>
                    <a:pt x="222" y="60"/>
                  </a:lnTo>
                  <a:lnTo>
                    <a:pt x="206" y="96"/>
                  </a:lnTo>
                  <a:lnTo>
                    <a:pt x="194" y="118"/>
                  </a:lnTo>
                  <a:lnTo>
                    <a:pt x="182" y="132"/>
                  </a:lnTo>
                  <a:lnTo>
                    <a:pt x="176" y="136"/>
                  </a:lnTo>
                  <a:lnTo>
                    <a:pt x="162" y="136"/>
                  </a:lnTo>
                  <a:lnTo>
                    <a:pt x="158" y="140"/>
                  </a:lnTo>
                  <a:lnTo>
                    <a:pt x="154" y="140"/>
                  </a:lnTo>
                  <a:lnTo>
                    <a:pt x="140" y="138"/>
                  </a:lnTo>
                  <a:lnTo>
                    <a:pt x="124" y="140"/>
                  </a:lnTo>
                  <a:lnTo>
                    <a:pt x="98" y="15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A28E6FF0-2102-3826-E3C8-A037CD2D0CCD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362910" y="2970213"/>
              <a:ext cx="373062" cy="347662"/>
            </a:xfrm>
            <a:custGeom>
              <a:avLst/>
              <a:gdLst>
                <a:gd name="T0" fmla="*/ 428 w 226"/>
                <a:gd name="T1" fmla="*/ 436 h 224"/>
                <a:gd name="T2" fmla="*/ 229 w 226"/>
                <a:gd name="T3" fmla="*/ 325 h 224"/>
                <a:gd name="T4" fmla="*/ 198 w 226"/>
                <a:gd name="T5" fmla="*/ 258 h 224"/>
                <a:gd name="T6" fmla="*/ 106 w 226"/>
                <a:gd name="T7" fmla="*/ 208 h 224"/>
                <a:gd name="T8" fmla="*/ 50 w 226"/>
                <a:gd name="T9" fmla="*/ 252 h 224"/>
                <a:gd name="T10" fmla="*/ 21 w 226"/>
                <a:gd name="T11" fmla="*/ 156 h 224"/>
                <a:gd name="T12" fmla="*/ 50 w 226"/>
                <a:gd name="T13" fmla="*/ 151 h 224"/>
                <a:gd name="T14" fmla="*/ 65 w 226"/>
                <a:gd name="T15" fmla="*/ 146 h 224"/>
                <a:gd name="T16" fmla="*/ 88 w 226"/>
                <a:gd name="T17" fmla="*/ 151 h 224"/>
                <a:gd name="T18" fmla="*/ 126 w 226"/>
                <a:gd name="T19" fmla="*/ 151 h 224"/>
                <a:gd name="T20" fmla="*/ 139 w 226"/>
                <a:gd name="T21" fmla="*/ 137 h 224"/>
                <a:gd name="T22" fmla="*/ 157 w 226"/>
                <a:gd name="T23" fmla="*/ 124 h 224"/>
                <a:gd name="T24" fmla="*/ 164 w 226"/>
                <a:gd name="T25" fmla="*/ 137 h 224"/>
                <a:gd name="T26" fmla="*/ 195 w 226"/>
                <a:gd name="T27" fmla="*/ 151 h 224"/>
                <a:gd name="T28" fmla="*/ 215 w 226"/>
                <a:gd name="T29" fmla="*/ 151 h 224"/>
                <a:gd name="T30" fmla="*/ 244 w 226"/>
                <a:gd name="T31" fmla="*/ 156 h 224"/>
                <a:gd name="T32" fmla="*/ 259 w 226"/>
                <a:gd name="T33" fmla="*/ 141 h 224"/>
                <a:gd name="T34" fmla="*/ 267 w 226"/>
                <a:gd name="T35" fmla="*/ 124 h 224"/>
                <a:gd name="T36" fmla="*/ 254 w 226"/>
                <a:gd name="T37" fmla="*/ 117 h 224"/>
                <a:gd name="T38" fmla="*/ 279 w 226"/>
                <a:gd name="T39" fmla="*/ 101 h 224"/>
                <a:gd name="T40" fmla="*/ 307 w 226"/>
                <a:gd name="T41" fmla="*/ 94 h 224"/>
                <a:gd name="T42" fmla="*/ 307 w 226"/>
                <a:gd name="T43" fmla="*/ 68 h 224"/>
                <a:gd name="T44" fmla="*/ 303 w 226"/>
                <a:gd name="T45" fmla="*/ 47 h 224"/>
                <a:gd name="T46" fmla="*/ 341 w 226"/>
                <a:gd name="T47" fmla="*/ 36 h 224"/>
                <a:gd name="T48" fmla="*/ 367 w 226"/>
                <a:gd name="T49" fmla="*/ 21 h 224"/>
                <a:gd name="T50" fmla="*/ 393 w 226"/>
                <a:gd name="T51" fmla="*/ 15 h 224"/>
                <a:gd name="T52" fmla="*/ 413 w 226"/>
                <a:gd name="T53" fmla="*/ 0 h 224"/>
                <a:gd name="T54" fmla="*/ 540 w 226"/>
                <a:gd name="T55" fmla="*/ 58 h 224"/>
                <a:gd name="T56" fmla="*/ 756 w 226"/>
                <a:gd name="T57" fmla="*/ 89 h 224"/>
                <a:gd name="T58" fmla="*/ 768 w 226"/>
                <a:gd name="T59" fmla="*/ 120 h 224"/>
                <a:gd name="T60" fmla="*/ 776 w 226"/>
                <a:gd name="T61" fmla="*/ 141 h 224"/>
                <a:gd name="T62" fmla="*/ 776 w 226"/>
                <a:gd name="T63" fmla="*/ 151 h 224"/>
                <a:gd name="T64" fmla="*/ 792 w 226"/>
                <a:gd name="T65" fmla="*/ 167 h 224"/>
                <a:gd name="T66" fmla="*/ 819 w 226"/>
                <a:gd name="T67" fmla="*/ 183 h 224"/>
                <a:gd name="T68" fmla="*/ 828 w 226"/>
                <a:gd name="T69" fmla="*/ 195 h 224"/>
                <a:gd name="T70" fmla="*/ 806 w 226"/>
                <a:gd name="T71" fmla="*/ 189 h 224"/>
                <a:gd name="T72" fmla="*/ 792 w 226"/>
                <a:gd name="T73" fmla="*/ 208 h 224"/>
                <a:gd name="T74" fmla="*/ 792 w 226"/>
                <a:gd name="T75" fmla="*/ 230 h 224"/>
                <a:gd name="T76" fmla="*/ 768 w 226"/>
                <a:gd name="T77" fmla="*/ 241 h 224"/>
                <a:gd name="T78" fmla="*/ 741 w 226"/>
                <a:gd name="T79" fmla="*/ 221 h 224"/>
                <a:gd name="T80" fmla="*/ 710 w 226"/>
                <a:gd name="T81" fmla="*/ 208 h 224"/>
                <a:gd name="T82" fmla="*/ 666 w 226"/>
                <a:gd name="T83" fmla="*/ 205 h 224"/>
                <a:gd name="T84" fmla="*/ 627 w 226"/>
                <a:gd name="T85" fmla="*/ 208 h 224"/>
                <a:gd name="T86" fmla="*/ 567 w 226"/>
                <a:gd name="T87" fmla="*/ 205 h 224"/>
                <a:gd name="T88" fmla="*/ 527 w 226"/>
                <a:gd name="T89" fmla="*/ 197 h 224"/>
                <a:gd name="T90" fmla="*/ 481 w 226"/>
                <a:gd name="T91" fmla="*/ 183 h 224"/>
                <a:gd name="T92" fmla="*/ 424 w 226"/>
                <a:gd name="T93" fmla="*/ 189 h 224"/>
                <a:gd name="T94" fmla="*/ 367 w 226"/>
                <a:gd name="T95" fmla="*/ 208 h 224"/>
                <a:gd name="T96" fmla="*/ 325 w 226"/>
                <a:gd name="T97" fmla="*/ 197 h 224"/>
                <a:gd name="T98" fmla="*/ 317 w 226"/>
                <a:gd name="T99" fmla="*/ 241 h 224"/>
                <a:gd name="T100" fmla="*/ 347 w 226"/>
                <a:gd name="T101" fmla="*/ 261 h 224"/>
                <a:gd name="T102" fmla="*/ 382 w 226"/>
                <a:gd name="T103" fmla="*/ 316 h 224"/>
                <a:gd name="T104" fmla="*/ 400 w 226"/>
                <a:gd name="T105" fmla="*/ 342 h 224"/>
                <a:gd name="T106" fmla="*/ 451 w 226"/>
                <a:gd name="T107" fmla="*/ 382 h 224"/>
                <a:gd name="T108" fmla="*/ 512 w 226"/>
                <a:gd name="T109" fmla="*/ 431 h 224"/>
                <a:gd name="T110" fmla="*/ 547 w 226"/>
                <a:gd name="T111" fmla="*/ 466 h 224"/>
                <a:gd name="T112" fmla="*/ 567 w 226"/>
                <a:gd name="T113" fmla="*/ 510 h 224"/>
                <a:gd name="T114" fmla="*/ 610 w 226"/>
                <a:gd name="T115" fmla="*/ 513 h 224"/>
                <a:gd name="T116" fmla="*/ 649 w 226"/>
                <a:gd name="T117" fmla="*/ 537 h 224"/>
                <a:gd name="T118" fmla="*/ 696 w 226"/>
                <a:gd name="T119" fmla="*/ 555 h 224"/>
                <a:gd name="T120" fmla="*/ 710 w 226"/>
                <a:gd name="T121" fmla="*/ 571 h 224"/>
                <a:gd name="T122" fmla="*/ 583 w 226"/>
                <a:gd name="T123" fmla="*/ 517 h 2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6"/>
                <a:gd name="T187" fmla="*/ 0 h 224"/>
                <a:gd name="T188" fmla="*/ 226 w 226"/>
                <a:gd name="T189" fmla="*/ 224 h 22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6" h="224">
                  <a:moveTo>
                    <a:pt x="154" y="194"/>
                  </a:moveTo>
                  <a:lnTo>
                    <a:pt x="136" y="178"/>
                  </a:lnTo>
                  <a:lnTo>
                    <a:pt x="134" y="174"/>
                  </a:lnTo>
                  <a:lnTo>
                    <a:pt x="120" y="170"/>
                  </a:lnTo>
                  <a:lnTo>
                    <a:pt x="116" y="166"/>
                  </a:lnTo>
                  <a:lnTo>
                    <a:pt x="110" y="164"/>
                  </a:lnTo>
                  <a:lnTo>
                    <a:pt x="98" y="168"/>
                  </a:lnTo>
                  <a:lnTo>
                    <a:pt x="92" y="156"/>
                  </a:lnTo>
                  <a:lnTo>
                    <a:pt x="72" y="140"/>
                  </a:lnTo>
                  <a:lnTo>
                    <a:pt x="62" y="124"/>
                  </a:lnTo>
                  <a:lnTo>
                    <a:pt x="68" y="124"/>
                  </a:lnTo>
                  <a:lnTo>
                    <a:pt x="78" y="124"/>
                  </a:lnTo>
                  <a:lnTo>
                    <a:pt x="68" y="120"/>
                  </a:lnTo>
                  <a:lnTo>
                    <a:pt x="56" y="108"/>
                  </a:lnTo>
                  <a:lnTo>
                    <a:pt x="54" y="98"/>
                  </a:lnTo>
                  <a:lnTo>
                    <a:pt x="54" y="88"/>
                  </a:lnTo>
                  <a:lnTo>
                    <a:pt x="50" y="80"/>
                  </a:lnTo>
                  <a:lnTo>
                    <a:pt x="38" y="70"/>
                  </a:lnTo>
                  <a:lnTo>
                    <a:pt x="32" y="66"/>
                  </a:lnTo>
                  <a:lnTo>
                    <a:pt x="28" y="80"/>
                  </a:lnTo>
                  <a:lnTo>
                    <a:pt x="26" y="82"/>
                  </a:lnTo>
                  <a:lnTo>
                    <a:pt x="26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4" y="96"/>
                  </a:lnTo>
                  <a:lnTo>
                    <a:pt x="6" y="80"/>
                  </a:lnTo>
                  <a:lnTo>
                    <a:pt x="4" y="74"/>
                  </a:lnTo>
                  <a:lnTo>
                    <a:pt x="0" y="58"/>
                  </a:lnTo>
                  <a:lnTo>
                    <a:pt x="2" y="58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2" y="58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4" y="58"/>
                  </a:lnTo>
                  <a:lnTo>
                    <a:pt x="36" y="56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40" y="50"/>
                  </a:lnTo>
                  <a:lnTo>
                    <a:pt x="40" y="48"/>
                  </a:lnTo>
                  <a:lnTo>
                    <a:pt x="42" y="48"/>
                  </a:lnTo>
                  <a:lnTo>
                    <a:pt x="42" y="50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50" y="58"/>
                  </a:lnTo>
                  <a:lnTo>
                    <a:pt x="52" y="58"/>
                  </a:lnTo>
                  <a:lnTo>
                    <a:pt x="54" y="58"/>
                  </a:lnTo>
                  <a:lnTo>
                    <a:pt x="54" y="56"/>
                  </a:lnTo>
                  <a:lnTo>
                    <a:pt x="56" y="56"/>
                  </a:lnTo>
                  <a:lnTo>
                    <a:pt x="58" y="58"/>
                  </a:lnTo>
                  <a:lnTo>
                    <a:pt x="60" y="58"/>
                  </a:lnTo>
                  <a:lnTo>
                    <a:pt x="62" y="58"/>
                  </a:lnTo>
                  <a:lnTo>
                    <a:pt x="62" y="60"/>
                  </a:lnTo>
                  <a:lnTo>
                    <a:pt x="64" y="60"/>
                  </a:lnTo>
                  <a:lnTo>
                    <a:pt x="66" y="60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0" y="56"/>
                  </a:lnTo>
                  <a:lnTo>
                    <a:pt x="70" y="54"/>
                  </a:lnTo>
                  <a:lnTo>
                    <a:pt x="68" y="52"/>
                  </a:lnTo>
                  <a:lnTo>
                    <a:pt x="68" y="50"/>
                  </a:lnTo>
                  <a:lnTo>
                    <a:pt x="70" y="50"/>
                  </a:lnTo>
                  <a:lnTo>
                    <a:pt x="72" y="48"/>
                  </a:lnTo>
                  <a:lnTo>
                    <a:pt x="70" y="46"/>
                  </a:lnTo>
                  <a:lnTo>
                    <a:pt x="68" y="44"/>
                  </a:lnTo>
                  <a:lnTo>
                    <a:pt x="70" y="42"/>
                  </a:lnTo>
                  <a:lnTo>
                    <a:pt x="72" y="42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8"/>
                  </a:lnTo>
                  <a:lnTo>
                    <a:pt x="84" y="38"/>
                  </a:lnTo>
                  <a:lnTo>
                    <a:pt x="84" y="36"/>
                  </a:lnTo>
                  <a:lnTo>
                    <a:pt x="84" y="34"/>
                  </a:lnTo>
                  <a:lnTo>
                    <a:pt x="84" y="32"/>
                  </a:lnTo>
                  <a:lnTo>
                    <a:pt x="84" y="30"/>
                  </a:lnTo>
                  <a:lnTo>
                    <a:pt x="84" y="28"/>
                  </a:lnTo>
                  <a:lnTo>
                    <a:pt x="84" y="26"/>
                  </a:lnTo>
                  <a:lnTo>
                    <a:pt x="82" y="24"/>
                  </a:lnTo>
                  <a:lnTo>
                    <a:pt x="80" y="24"/>
                  </a:lnTo>
                  <a:lnTo>
                    <a:pt x="80" y="22"/>
                  </a:lnTo>
                  <a:lnTo>
                    <a:pt x="80" y="20"/>
                  </a:lnTo>
                  <a:lnTo>
                    <a:pt x="82" y="18"/>
                  </a:lnTo>
                  <a:lnTo>
                    <a:pt x="84" y="16"/>
                  </a:lnTo>
                  <a:lnTo>
                    <a:pt x="86" y="16"/>
                  </a:lnTo>
                  <a:lnTo>
                    <a:pt x="88" y="16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8" y="12"/>
                  </a:lnTo>
                  <a:lnTo>
                    <a:pt x="98" y="10"/>
                  </a:lnTo>
                  <a:lnTo>
                    <a:pt x="100" y="8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4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2"/>
                  </a:lnTo>
                  <a:lnTo>
                    <a:pt x="106" y="0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6" y="2"/>
                  </a:lnTo>
                  <a:lnTo>
                    <a:pt x="120" y="8"/>
                  </a:lnTo>
                  <a:lnTo>
                    <a:pt x="146" y="22"/>
                  </a:lnTo>
                  <a:lnTo>
                    <a:pt x="164" y="40"/>
                  </a:lnTo>
                  <a:lnTo>
                    <a:pt x="174" y="42"/>
                  </a:lnTo>
                  <a:lnTo>
                    <a:pt x="186" y="40"/>
                  </a:lnTo>
                  <a:lnTo>
                    <a:pt x="194" y="40"/>
                  </a:lnTo>
                  <a:lnTo>
                    <a:pt x="204" y="34"/>
                  </a:lnTo>
                  <a:lnTo>
                    <a:pt x="208" y="38"/>
                  </a:lnTo>
                  <a:lnTo>
                    <a:pt x="208" y="40"/>
                  </a:lnTo>
                  <a:lnTo>
                    <a:pt x="208" y="44"/>
                  </a:lnTo>
                  <a:lnTo>
                    <a:pt x="208" y="46"/>
                  </a:lnTo>
                  <a:lnTo>
                    <a:pt x="210" y="48"/>
                  </a:lnTo>
                  <a:lnTo>
                    <a:pt x="208" y="50"/>
                  </a:lnTo>
                  <a:lnTo>
                    <a:pt x="208" y="52"/>
                  </a:lnTo>
                  <a:lnTo>
                    <a:pt x="208" y="54"/>
                  </a:lnTo>
                  <a:lnTo>
                    <a:pt x="210" y="54"/>
                  </a:lnTo>
                  <a:lnTo>
                    <a:pt x="212" y="54"/>
                  </a:lnTo>
                  <a:lnTo>
                    <a:pt x="214" y="56"/>
                  </a:lnTo>
                  <a:lnTo>
                    <a:pt x="212" y="58"/>
                  </a:lnTo>
                  <a:lnTo>
                    <a:pt x="212" y="56"/>
                  </a:lnTo>
                  <a:lnTo>
                    <a:pt x="210" y="58"/>
                  </a:lnTo>
                  <a:lnTo>
                    <a:pt x="212" y="60"/>
                  </a:lnTo>
                  <a:lnTo>
                    <a:pt x="210" y="62"/>
                  </a:lnTo>
                  <a:lnTo>
                    <a:pt x="210" y="64"/>
                  </a:lnTo>
                  <a:lnTo>
                    <a:pt x="214" y="64"/>
                  </a:lnTo>
                  <a:lnTo>
                    <a:pt x="214" y="66"/>
                  </a:lnTo>
                  <a:lnTo>
                    <a:pt x="216" y="68"/>
                  </a:lnTo>
                  <a:lnTo>
                    <a:pt x="218" y="68"/>
                  </a:lnTo>
                  <a:lnTo>
                    <a:pt x="220" y="68"/>
                  </a:lnTo>
                  <a:lnTo>
                    <a:pt x="222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6" y="72"/>
                  </a:lnTo>
                  <a:lnTo>
                    <a:pt x="226" y="74"/>
                  </a:lnTo>
                  <a:lnTo>
                    <a:pt x="224" y="74"/>
                  </a:lnTo>
                  <a:lnTo>
                    <a:pt x="222" y="74"/>
                  </a:lnTo>
                  <a:lnTo>
                    <a:pt x="220" y="74"/>
                  </a:lnTo>
                  <a:lnTo>
                    <a:pt x="218" y="72"/>
                  </a:lnTo>
                  <a:lnTo>
                    <a:pt x="216" y="72"/>
                  </a:lnTo>
                  <a:lnTo>
                    <a:pt x="218" y="74"/>
                  </a:lnTo>
                  <a:lnTo>
                    <a:pt x="216" y="76"/>
                  </a:lnTo>
                  <a:lnTo>
                    <a:pt x="214" y="76"/>
                  </a:lnTo>
                  <a:lnTo>
                    <a:pt x="214" y="80"/>
                  </a:lnTo>
                  <a:lnTo>
                    <a:pt x="216" y="82"/>
                  </a:lnTo>
                  <a:lnTo>
                    <a:pt x="214" y="84"/>
                  </a:lnTo>
                  <a:lnTo>
                    <a:pt x="214" y="86"/>
                  </a:lnTo>
                  <a:lnTo>
                    <a:pt x="216" y="88"/>
                  </a:lnTo>
                  <a:lnTo>
                    <a:pt x="214" y="88"/>
                  </a:lnTo>
                  <a:lnTo>
                    <a:pt x="212" y="88"/>
                  </a:lnTo>
                  <a:lnTo>
                    <a:pt x="210" y="90"/>
                  </a:lnTo>
                  <a:lnTo>
                    <a:pt x="212" y="92"/>
                  </a:lnTo>
                  <a:lnTo>
                    <a:pt x="210" y="92"/>
                  </a:lnTo>
                  <a:lnTo>
                    <a:pt x="208" y="92"/>
                  </a:lnTo>
                  <a:lnTo>
                    <a:pt x="204" y="92"/>
                  </a:lnTo>
                  <a:lnTo>
                    <a:pt x="202" y="88"/>
                  </a:lnTo>
                  <a:lnTo>
                    <a:pt x="202" y="86"/>
                  </a:lnTo>
                  <a:lnTo>
                    <a:pt x="202" y="84"/>
                  </a:lnTo>
                  <a:lnTo>
                    <a:pt x="200" y="84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4" y="78"/>
                  </a:lnTo>
                  <a:lnTo>
                    <a:pt x="192" y="80"/>
                  </a:lnTo>
                  <a:lnTo>
                    <a:pt x="188" y="78"/>
                  </a:lnTo>
                  <a:lnTo>
                    <a:pt x="184" y="78"/>
                  </a:lnTo>
                  <a:lnTo>
                    <a:pt x="182" y="76"/>
                  </a:lnTo>
                  <a:lnTo>
                    <a:pt x="180" y="78"/>
                  </a:lnTo>
                  <a:lnTo>
                    <a:pt x="178" y="80"/>
                  </a:lnTo>
                  <a:lnTo>
                    <a:pt x="176" y="78"/>
                  </a:lnTo>
                  <a:lnTo>
                    <a:pt x="174" y="76"/>
                  </a:lnTo>
                  <a:lnTo>
                    <a:pt x="172" y="76"/>
                  </a:lnTo>
                  <a:lnTo>
                    <a:pt x="170" y="80"/>
                  </a:lnTo>
                  <a:lnTo>
                    <a:pt x="166" y="80"/>
                  </a:lnTo>
                  <a:lnTo>
                    <a:pt x="164" y="80"/>
                  </a:lnTo>
                  <a:lnTo>
                    <a:pt x="160" y="78"/>
                  </a:lnTo>
                  <a:lnTo>
                    <a:pt x="156" y="78"/>
                  </a:lnTo>
                  <a:lnTo>
                    <a:pt x="154" y="78"/>
                  </a:lnTo>
                  <a:lnTo>
                    <a:pt x="150" y="76"/>
                  </a:lnTo>
                  <a:lnTo>
                    <a:pt x="148" y="76"/>
                  </a:lnTo>
                  <a:lnTo>
                    <a:pt x="144" y="74"/>
                  </a:lnTo>
                  <a:lnTo>
                    <a:pt x="144" y="76"/>
                  </a:lnTo>
                  <a:lnTo>
                    <a:pt x="142" y="76"/>
                  </a:lnTo>
                  <a:lnTo>
                    <a:pt x="140" y="74"/>
                  </a:lnTo>
                  <a:lnTo>
                    <a:pt x="136" y="72"/>
                  </a:lnTo>
                  <a:lnTo>
                    <a:pt x="134" y="72"/>
                  </a:lnTo>
                  <a:lnTo>
                    <a:pt x="132" y="70"/>
                  </a:lnTo>
                  <a:lnTo>
                    <a:pt x="130" y="70"/>
                  </a:lnTo>
                  <a:lnTo>
                    <a:pt x="128" y="74"/>
                  </a:lnTo>
                  <a:lnTo>
                    <a:pt x="126" y="72"/>
                  </a:lnTo>
                  <a:lnTo>
                    <a:pt x="122" y="72"/>
                  </a:lnTo>
                  <a:lnTo>
                    <a:pt x="118" y="72"/>
                  </a:lnTo>
                  <a:lnTo>
                    <a:pt x="114" y="72"/>
                  </a:lnTo>
                  <a:lnTo>
                    <a:pt x="114" y="74"/>
                  </a:lnTo>
                  <a:lnTo>
                    <a:pt x="110" y="78"/>
                  </a:lnTo>
                  <a:lnTo>
                    <a:pt x="108" y="84"/>
                  </a:lnTo>
                  <a:lnTo>
                    <a:pt x="106" y="82"/>
                  </a:lnTo>
                  <a:lnTo>
                    <a:pt x="100" y="80"/>
                  </a:lnTo>
                  <a:lnTo>
                    <a:pt x="98" y="74"/>
                  </a:lnTo>
                  <a:lnTo>
                    <a:pt x="96" y="72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8" y="76"/>
                  </a:lnTo>
                  <a:lnTo>
                    <a:pt x="86" y="80"/>
                  </a:lnTo>
                  <a:lnTo>
                    <a:pt x="88" y="84"/>
                  </a:lnTo>
                  <a:lnTo>
                    <a:pt x="88" y="86"/>
                  </a:lnTo>
                  <a:lnTo>
                    <a:pt x="88" y="92"/>
                  </a:lnTo>
                  <a:lnTo>
                    <a:pt x="86" y="92"/>
                  </a:lnTo>
                  <a:lnTo>
                    <a:pt x="86" y="94"/>
                  </a:lnTo>
                  <a:lnTo>
                    <a:pt x="88" y="96"/>
                  </a:lnTo>
                  <a:lnTo>
                    <a:pt x="90" y="98"/>
                  </a:lnTo>
                  <a:lnTo>
                    <a:pt x="92" y="100"/>
                  </a:lnTo>
                  <a:lnTo>
                    <a:pt x="94" y="100"/>
                  </a:lnTo>
                  <a:lnTo>
                    <a:pt x="96" y="106"/>
                  </a:lnTo>
                  <a:lnTo>
                    <a:pt x="100" y="110"/>
                  </a:lnTo>
                  <a:lnTo>
                    <a:pt x="102" y="114"/>
                  </a:lnTo>
                  <a:lnTo>
                    <a:pt x="102" y="118"/>
                  </a:lnTo>
                  <a:lnTo>
                    <a:pt x="104" y="120"/>
                  </a:lnTo>
                  <a:lnTo>
                    <a:pt x="102" y="120"/>
                  </a:lnTo>
                  <a:lnTo>
                    <a:pt x="102" y="124"/>
                  </a:lnTo>
                  <a:lnTo>
                    <a:pt x="102" y="126"/>
                  </a:lnTo>
                  <a:lnTo>
                    <a:pt x="106" y="126"/>
                  </a:lnTo>
                  <a:lnTo>
                    <a:pt x="108" y="130"/>
                  </a:lnTo>
                  <a:lnTo>
                    <a:pt x="108" y="132"/>
                  </a:lnTo>
                  <a:lnTo>
                    <a:pt x="110" y="134"/>
                  </a:lnTo>
                  <a:lnTo>
                    <a:pt x="114" y="136"/>
                  </a:lnTo>
                  <a:lnTo>
                    <a:pt x="116" y="136"/>
                  </a:lnTo>
                  <a:lnTo>
                    <a:pt x="122" y="146"/>
                  </a:lnTo>
                  <a:lnTo>
                    <a:pt x="122" y="150"/>
                  </a:lnTo>
                  <a:lnTo>
                    <a:pt x="124" y="150"/>
                  </a:lnTo>
                  <a:lnTo>
                    <a:pt x="128" y="152"/>
                  </a:lnTo>
                  <a:lnTo>
                    <a:pt x="134" y="160"/>
                  </a:lnTo>
                  <a:lnTo>
                    <a:pt x="138" y="164"/>
                  </a:lnTo>
                  <a:lnTo>
                    <a:pt x="142" y="166"/>
                  </a:lnTo>
                  <a:lnTo>
                    <a:pt x="144" y="166"/>
                  </a:lnTo>
                  <a:lnTo>
                    <a:pt x="144" y="170"/>
                  </a:lnTo>
                  <a:lnTo>
                    <a:pt x="146" y="176"/>
                  </a:lnTo>
                  <a:lnTo>
                    <a:pt x="148" y="178"/>
                  </a:lnTo>
                  <a:lnTo>
                    <a:pt x="152" y="182"/>
                  </a:lnTo>
                  <a:lnTo>
                    <a:pt x="154" y="184"/>
                  </a:lnTo>
                  <a:lnTo>
                    <a:pt x="158" y="188"/>
                  </a:lnTo>
                  <a:lnTo>
                    <a:pt x="160" y="192"/>
                  </a:lnTo>
                  <a:lnTo>
                    <a:pt x="154" y="194"/>
                  </a:lnTo>
                  <a:close/>
                  <a:moveTo>
                    <a:pt x="158" y="198"/>
                  </a:moveTo>
                  <a:lnTo>
                    <a:pt x="162" y="194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8" y="200"/>
                  </a:lnTo>
                  <a:lnTo>
                    <a:pt x="170" y="202"/>
                  </a:lnTo>
                  <a:lnTo>
                    <a:pt x="174" y="204"/>
                  </a:lnTo>
                  <a:lnTo>
                    <a:pt x="176" y="204"/>
                  </a:lnTo>
                  <a:lnTo>
                    <a:pt x="182" y="210"/>
                  </a:lnTo>
                  <a:lnTo>
                    <a:pt x="182" y="212"/>
                  </a:lnTo>
                  <a:lnTo>
                    <a:pt x="186" y="210"/>
                  </a:lnTo>
                  <a:lnTo>
                    <a:pt x="186" y="212"/>
                  </a:lnTo>
                  <a:lnTo>
                    <a:pt x="188" y="212"/>
                  </a:lnTo>
                  <a:lnTo>
                    <a:pt x="190" y="214"/>
                  </a:lnTo>
                  <a:lnTo>
                    <a:pt x="190" y="216"/>
                  </a:lnTo>
                  <a:lnTo>
                    <a:pt x="190" y="218"/>
                  </a:lnTo>
                  <a:lnTo>
                    <a:pt x="192" y="218"/>
                  </a:lnTo>
                  <a:lnTo>
                    <a:pt x="192" y="222"/>
                  </a:lnTo>
                  <a:lnTo>
                    <a:pt x="192" y="224"/>
                  </a:lnTo>
                  <a:lnTo>
                    <a:pt x="182" y="214"/>
                  </a:lnTo>
                  <a:lnTo>
                    <a:pt x="172" y="206"/>
                  </a:lnTo>
                  <a:lnTo>
                    <a:pt x="158" y="19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BBE3D755-431A-06CB-4512-8C888C62484B}"/>
                </a:ext>
              </a:extLst>
            </p:cNvPr>
            <p:cNvSpPr/>
            <p:nvPr/>
          </p:nvSpPr>
          <p:spPr bwMode="gray">
            <a:xfrm>
              <a:off x="4504198" y="3078163"/>
              <a:ext cx="246062" cy="223837"/>
            </a:xfrm>
            <a:custGeom>
              <a:avLst/>
              <a:gdLst>
                <a:gd name="T0" fmla="*/ 257 w 148"/>
                <a:gd name="T1" fmla="*/ 325 h 144"/>
                <a:gd name="T2" fmla="*/ 257 w 148"/>
                <a:gd name="T3" fmla="*/ 297 h 144"/>
                <a:gd name="T4" fmla="*/ 229 w 148"/>
                <a:gd name="T5" fmla="*/ 277 h 144"/>
                <a:gd name="T6" fmla="*/ 214 w 148"/>
                <a:gd name="T7" fmla="*/ 252 h 144"/>
                <a:gd name="T8" fmla="*/ 157 w 148"/>
                <a:gd name="T9" fmla="*/ 215 h 144"/>
                <a:gd name="T10" fmla="*/ 137 w 148"/>
                <a:gd name="T11" fmla="*/ 197 h 144"/>
                <a:gd name="T12" fmla="*/ 89 w 148"/>
                <a:gd name="T13" fmla="*/ 167 h 144"/>
                <a:gd name="T14" fmla="*/ 76 w 148"/>
                <a:gd name="T15" fmla="*/ 146 h 144"/>
                <a:gd name="T16" fmla="*/ 61 w 148"/>
                <a:gd name="T17" fmla="*/ 130 h 144"/>
                <a:gd name="T18" fmla="*/ 61 w 148"/>
                <a:gd name="T19" fmla="*/ 117 h 144"/>
                <a:gd name="T20" fmla="*/ 30 w 148"/>
                <a:gd name="T21" fmla="*/ 77 h 144"/>
                <a:gd name="T22" fmla="*/ 9 w 148"/>
                <a:gd name="T23" fmla="*/ 68 h 144"/>
                <a:gd name="T24" fmla="*/ 9 w 148"/>
                <a:gd name="T25" fmla="*/ 58 h 144"/>
                <a:gd name="T26" fmla="*/ 0 w 148"/>
                <a:gd name="T27" fmla="*/ 26 h 144"/>
                <a:gd name="T28" fmla="*/ 14 w 148"/>
                <a:gd name="T29" fmla="*/ 2 h 144"/>
                <a:gd name="T30" fmla="*/ 50 w 148"/>
                <a:gd name="T31" fmla="*/ 26 h 144"/>
                <a:gd name="T32" fmla="*/ 89 w 148"/>
                <a:gd name="T33" fmla="*/ 21 h 144"/>
                <a:gd name="T34" fmla="*/ 120 w 148"/>
                <a:gd name="T35" fmla="*/ 2 h 144"/>
                <a:gd name="T36" fmla="*/ 157 w 148"/>
                <a:gd name="T37" fmla="*/ 11 h 144"/>
                <a:gd name="T38" fmla="*/ 183 w 148"/>
                <a:gd name="T39" fmla="*/ 2 h 144"/>
                <a:gd name="T40" fmla="*/ 214 w 148"/>
                <a:gd name="T41" fmla="*/ 15 h 144"/>
                <a:gd name="T42" fmla="*/ 234 w 148"/>
                <a:gd name="T43" fmla="*/ 15 h 144"/>
                <a:gd name="T44" fmla="*/ 267 w 148"/>
                <a:gd name="T45" fmla="*/ 21 h 144"/>
                <a:gd name="T46" fmla="*/ 305 w 148"/>
                <a:gd name="T47" fmla="*/ 26 h 144"/>
                <a:gd name="T48" fmla="*/ 334 w 148"/>
                <a:gd name="T49" fmla="*/ 15 h 144"/>
                <a:gd name="T50" fmla="*/ 358 w 148"/>
                <a:gd name="T51" fmla="*/ 21 h 144"/>
                <a:gd name="T52" fmla="*/ 389 w 148"/>
                <a:gd name="T53" fmla="*/ 21 h 144"/>
                <a:gd name="T54" fmla="*/ 401 w 148"/>
                <a:gd name="T55" fmla="*/ 26 h 144"/>
                <a:gd name="T56" fmla="*/ 432 w 148"/>
                <a:gd name="T57" fmla="*/ 26 h 144"/>
                <a:gd name="T58" fmla="*/ 441 w 148"/>
                <a:gd name="T59" fmla="*/ 42 h 144"/>
                <a:gd name="T60" fmla="*/ 462 w 148"/>
                <a:gd name="T61" fmla="*/ 58 h 144"/>
                <a:gd name="T62" fmla="*/ 499 w 148"/>
                <a:gd name="T63" fmla="*/ 47 h 144"/>
                <a:gd name="T64" fmla="*/ 527 w 148"/>
                <a:gd name="T65" fmla="*/ 53 h 144"/>
                <a:gd name="T66" fmla="*/ 517 w 148"/>
                <a:gd name="T67" fmla="*/ 74 h 144"/>
                <a:gd name="T68" fmla="*/ 499 w 148"/>
                <a:gd name="T69" fmla="*/ 101 h 144"/>
                <a:gd name="T70" fmla="*/ 499 w 148"/>
                <a:gd name="T71" fmla="*/ 117 h 144"/>
                <a:gd name="T72" fmla="*/ 499 w 148"/>
                <a:gd name="T73" fmla="*/ 137 h 144"/>
                <a:gd name="T74" fmla="*/ 527 w 148"/>
                <a:gd name="T75" fmla="*/ 146 h 144"/>
                <a:gd name="T76" fmla="*/ 549 w 148"/>
                <a:gd name="T77" fmla="*/ 164 h 144"/>
                <a:gd name="T78" fmla="*/ 564 w 148"/>
                <a:gd name="T79" fmla="*/ 171 h 144"/>
                <a:gd name="T80" fmla="*/ 549 w 148"/>
                <a:gd name="T81" fmla="*/ 183 h 144"/>
                <a:gd name="T82" fmla="*/ 517 w 148"/>
                <a:gd name="T83" fmla="*/ 177 h 144"/>
                <a:gd name="T84" fmla="*/ 527 w 148"/>
                <a:gd name="T85" fmla="*/ 194 h 144"/>
                <a:gd name="T86" fmla="*/ 549 w 148"/>
                <a:gd name="T87" fmla="*/ 225 h 144"/>
                <a:gd name="T88" fmla="*/ 540 w 148"/>
                <a:gd name="T89" fmla="*/ 236 h 144"/>
                <a:gd name="T90" fmla="*/ 527 w 148"/>
                <a:gd name="T91" fmla="*/ 230 h 144"/>
                <a:gd name="T92" fmla="*/ 501 w 148"/>
                <a:gd name="T93" fmla="*/ 241 h 144"/>
                <a:gd name="T94" fmla="*/ 477 w 148"/>
                <a:gd name="T95" fmla="*/ 241 h 144"/>
                <a:gd name="T96" fmla="*/ 471 w 148"/>
                <a:gd name="T97" fmla="*/ 252 h 144"/>
                <a:gd name="T98" fmla="*/ 487 w 148"/>
                <a:gd name="T99" fmla="*/ 271 h 144"/>
                <a:gd name="T100" fmla="*/ 471 w 148"/>
                <a:gd name="T101" fmla="*/ 277 h 144"/>
                <a:gd name="T102" fmla="*/ 456 w 148"/>
                <a:gd name="T103" fmla="*/ 268 h 144"/>
                <a:gd name="T104" fmla="*/ 432 w 148"/>
                <a:gd name="T105" fmla="*/ 283 h 144"/>
                <a:gd name="T106" fmla="*/ 429 w 148"/>
                <a:gd name="T107" fmla="*/ 297 h 144"/>
                <a:gd name="T108" fmla="*/ 412 w 148"/>
                <a:gd name="T109" fmla="*/ 307 h 144"/>
                <a:gd name="T110" fmla="*/ 399 w 148"/>
                <a:gd name="T111" fmla="*/ 325 h 144"/>
                <a:gd name="T112" fmla="*/ 401 w 148"/>
                <a:gd name="T113" fmla="*/ 346 h 144"/>
                <a:gd name="T114" fmla="*/ 412 w 148"/>
                <a:gd name="T115" fmla="*/ 360 h 144"/>
                <a:gd name="T116" fmla="*/ 389 w 148"/>
                <a:gd name="T117" fmla="*/ 372 h 144"/>
                <a:gd name="T118" fmla="*/ 365 w 148"/>
                <a:gd name="T119" fmla="*/ 372 h 144"/>
                <a:gd name="T120" fmla="*/ 334 w 148"/>
                <a:gd name="T121" fmla="*/ 349 h 144"/>
                <a:gd name="T122" fmla="*/ 305 w 148"/>
                <a:gd name="T123" fmla="*/ 334 h 144"/>
                <a:gd name="T124" fmla="*/ 290 w 148"/>
                <a:gd name="T125" fmla="*/ 325 h 1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8"/>
                <a:gd name="T190" fmla="*/ 0 h 144"/>
                <a:gd name="T191" fmla="*/ 148 w 148"/>
                <a:gd name="T192" fmla="*/ 144 h 14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8" h="144">
                  <a:moveTo>
                    <a:pt x="72" y="128"/>
                  </a:moveTo>
                  <a:lnTo>
                    <a:pt x="70" y="126"/>
                  </a:lnTo>
                  <a:lnTo>
                    <a:pt x="68" y="124"/>
                  </a:lnTo>
                  <a:lnTo>
                    <a:pt x="74" y="122"/>
                  </a:lnTo>
                  <a:lnTo>
                    <a:pt x="72" y="118"/>
                  </a:lnTo>
                  <a:lnTo>
                    <a:pt x="68" y="114"/>
                  </a:lnTo>
                  <a:lnTo>
                    <a:pt x="66" y="112"/>
                  </a:lnTo>
                  <a:lnTo>
                    <a:pt x="62" y="108"/>
                  </a:lnTo>
                  <a:lnTo>
                    <a:pt x="60" y="106"/>
                  </a:lnTo>
                  <a:lnTo>
                    <a:pt x="58" y="100"/>
                  </a:lnTo>
                  <a:lnTo>
                    <a:pt x="58" y="96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8" y="90"/>
                  </a:lnTo>
                  <a:lnTo>
                    <a:pt x="42" y="82"/>
                  </a:lnTo>
                  <a:lnTo>
                    <a:pt x="38" y="80"/>
                  </a:lnTo>
                  <a:lnTo>
                    <a:pt x="36" y="80"/>
                  </a:lnTo>
                  <a:lnTo>
                    <a:pt x="36" y="76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4" y="64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6" y="54"/>
                  </a:lnTo>
                  <a:lnTo>
                    <a:pt x="16" y="50"/>
                  </a:lnTo>
                  <a:lnTo>
                    <a:pt x="18" y="50"/>
                  </a:lnTo>
                  <a:lnTo>
                    <a:pt x="16" y="48"/>
                  </a:lnTo>
                  <a:lnTo>
                    <a:pt x="16" y="44"/>
                  </a:lnTo>
                  <a:lnTo>
                    <a:pt x="14" y="40"/>
                  </a:lnTo>
                  <a:lnTo>
                    <a:pt x="10" y="36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2"/>
                  </a:lnTo>
                  <a:lnTo>
                    <a:pt x="4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4" y="10"/>
                  </a:lnTo>
                  <a:lnTo>
                    <a:pt x="20" y="12"/>
                  </a:lnTo>
                  <a:lnTo>
                    <a:pt x="22" y="14"/>
                  </a:lnTo>
                  <a:lnTo>
                    <a:pt x="24" y="8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2" y="2"/>
                  </a:lnTo>
                  <a:lnTo>
                    <a:pt x="36" y="2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8" y="6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8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0"/>
                  </a:lnTo>
                  <a:lnTo>
                    <a:pt x="80" y="10"/>
                  </a:lnTo>
                  <a:lnTo>
                    <a:pt x="84" y="10"/>
                  </a:lnTo>
                  <a:lnTo>
                    <a:pt x="86" y="6"/>
                  </a:lnTo>
                  <a:lnTo>
                    <a:pt x="88" y="6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8" y="8"/>
                  </a:lnTo>
                  <a:lnTo>
                    <a:pt x="102" y="8"/>
                  </a:lnTo>
                  <a:lnTo>
                    <a:pt x="106" y="10"/>
                  </a:lnTo>
                  <a:lnTo>
                    <a:pt x="108" y="8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6" y="16"/>
                  </a:lnTo>
                  <a:lnTo>
                    <a:pt x="116" y="18"/>
                  </a:lnTo>
                  <a:lnTo>
                    <a:pt x="118" y="22"/>
                  </a:lnTo>
                  <a:lnTo>
                    <a:pt x="122" y="22"/>
                  </a:lnTo>
                  <a:lnTo>
                    <a:pt x="124" y="22"/>
                  </a:lnTo>
                  <a:lnTo>
                    <a:pt x="126" y="22"/>
                  </a:lnTo>
                  <a:lnTo>
                    <a:pt x="130" y="18"/>
                  </a:lnTo>
                  <a:lnTo>
                    <a:pt x="132" y="18"/>
                  </a:lnTo>
                  <a:lnTo>
                    <a:pt x="136" y="18"/>
                  </a:lnTo>
                  <a:lnTo>
                    <a:pt x="138" y="20"/>
                  </a:lnTo>
                  <a:lnTo>
                    <a:pt x="138" y="24"/>
                  </a:lnTo>
                  <a:lnTo>
                    <a:pt x="136" y="28"/>
                  </a:lnTo>
                  <a:lnTo>
                    <a:pt x="134" y="32"/>
                  </a:lnTo>
                  <a:lnTo>
                    <a:pt x="132" y="36"/>
                  </a:lnTo>
                  <a:lnTo>
                    <a:pt x="130" y="38"/>
                  </a:lnTo>
                  <a:lnTo>
                    <a:pt x="130" y="40"/>
                  </a:lnTo>
                  <a:lnTo>
                    <a:pt x="130" y="42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50"/>
                  </a:lnTo>
                  <a:lnTo>
                    <a:pt x="130" y="52"/>
                  </a:lnTo>
                  <a:lnTo>
                    <a:pt x="134" y="54"/>
                  </a:lnTo>
                  <a:lnTo>
                    <a:pt x="136" y="52"/>
                  </a:lnTo>
                  <a:lnTo>
                    <a:pt x="138" y="56"/>
                  </a:lnTo>
                  <a:lnTo>
                    <a:pt x="138" y="58"/>
                  </a:lnTo>
                  <a:lnTo>
                    <a:pt x="140" y="60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8" y="64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6" y="68"/>
                  </a:lnTo>
                  <a:lnTo>
                    <a:pt x="144" y="70"/>
                  </a:lnTo>
                  <a:lnTo>
                    <a:pt x="140" y="70"/>
                  </a:lnTo>
                  <a:lnTo>
                    <a:pt x="136" y="68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42" y="78"/>
                  </a:lnTo>
                  <a:lnTo>
                    <a:pt x="144" y="82"/>
                  </a:lnTo>
                  <a:lnTo>
                    <a:pt x="144" y="86"/>
                  </a:lnTo>
                  <a:lnTo>
                    <a:pt x="144" y="90"/>
                  </a:lnTo>
                  <a:lnTo>
                    <a:pt x="142" y="90"/>
                  </a:lnTo>
                  <a:lnTo>
                    <a:pt x="140" y="88"/>
                  </a:lnTo>
                  <a:lnTo>
                    <a:pt x="138" y="88"/>
                  </a:lnTo>
                  <a:lnTo>
                    <a:pt x="136" y="90"/>
                  </a:lnTo>
                  <a:lnTo>
                    <a:pt x="134" y="94"/>
                  </a:lnTo>
                  <a:lnTo>
                    <a:pt x="132" y="92"/>
                  </a:lnTo>
                  <a:lnTo>
                    <a:pt x="130" y="94"/>
                  </a:lnTo>
                  <a:lnTo>
                    <a:pt x="128" y="94"/>
                  </a:lnTo>
                  <a:lnTo>
                    <a:pt x="126" y="92"/>
                  </a:lnTo>
                  <a:lnTo>
                    <a:pt x="124" y="94"/>
                  </a:lnTo>
                  <a:lnTo>
                    <a:pt x="124" y="96"/>
                  </a:lnTo>
                  <a:lnTo>
                    <a:pt x="124" y="98"/>
                  </a:lnTo>
                  <a:lnTo>
                    <a:pt x="126" y="102"/>
                  </a:lnTo>
                  <a:lnTo>
                    <a:pt x="128" y="104"/>
                  </a:lnTo>
                  <a:lnTo>
                    <a:pt x="126" y="108"/>
                  </a:lnTo>
                  <a:lnTo>
                    <a:pt x="124" y="108"/>
                  </a:lnTo>
                  <a:lnTo>
                    <a:pt x="124" y="106"/>
                  </a:lnTo>
                  <a:lnTo>
                    <a:pt x="122" y="104"/>
                  </a:lnTo>
                  <a:lnTo>
                    <a:pt x="122" y="102"/>
                  </a:lnTo>
                  <a:lnTo>
                    <a:pt x="120" y="102"/>
                  </a:lnTo>
                  <a:lnTo>
                    <a:pt x="118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2" y="110"/>
                  </a:lnTo>
                  <a:lnTo>
                    <a:pt x="112" y="112"/>
                  </a:lnTo>
                  <a:lnTo>
                    <a:pt x="112" y="114"/>
                  </a:lnTo>
                  <a:lnTo>
                    <a:pt x="112" y="118"/>
                  </a:lnTo>
                  <a:lnTo>
                    <a:pt x="110" y="118"/>
                  </a:lnTo>
                  <a:lnTo>
                    <a:pt x="108" y="118"/>
                  </a:lnTo>
                  <a:lnTo>
                    <a:pt x="106" y="120"/>
                  </a:lnTo>
                  <a:lnTo>
                    <a:pt x="104" y="122"/>
                  </a:lnTo>
                  <a:lnTo>
                    <a:pt x="104" y="124"/>
                  </a:lnTo>
                  <a:lnTo>
                    <a:pt x="104" y="128"/>
                  </a:lnTo>
                  <a:lnTo>
                    <a:pt x="104" y="130"/>
                  </a:lnTo>
                  <a:lnTo>
                    <a:pt x="106" y="132"/>
                  </a:lnTo>
                  <a:lnTo>
                    <a:pt x="106" y="134"/>
                  </a:lnTo>
                  <a:lnTo>
                    <a:pt x="108" y="136"/>
                  </a:lnTo>
                  <a:lnTo>
                    <a:pt x="108" y="138"/>
                  </a:lnTo>
                  <a:lnTo>
                    <a:pt x="106" y="140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0" y="142"/>
                  </a:lnTo>
                  <a:lnTo>
                    <a:pt x="100" y="140"/>
                  </a:lnTo>
                  <a:lnTo>
                    <a:pt x="96" y="142"/>
                  </a:lnTo>
                  <a:lnTo>
                    <a:pt x="96" y="140"/>
                  </a:lnTo>
                  <a:lnTo>
                    <a:pt x="90" y="134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80" y="128"/>
                  </a:lnTo>
                  <a:lnTo>
                    <a:pt x="80" y="126"/>
                  </a:lnTo>
                  <a:lnTo>
                    <a:pt x="76" y="124"/>
                  </a:lnTo>
                  <a:lnTo>
                    <a:pt x="72" y="12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E06FFCEE-E74E-9EF8-18FA-68B3F1591524}"/>
                </a:ext>
              </a:extLst>
            </p:cNvPr>
            <p:cNvSpPr/>
            <p:nvPr/>
          </p:nvSpPr>
          <p:spPr bwMode="gray">
            <a:xfrm>
              <a:off x="4910598" y="2430463"/>
              <a:ext cx="1146175" cy="711200"/>
            </a:xfrm>
            <a:custGeom>
              <a:avLst/>
              <a:gdLst>
                <a:gd name="T0" fmla="*/ 322 w 692"/>
                <a:gd name="T1" fmla="*/ 110 h 458"/>
                <a:gd name="T2" fmla="*/ 499 w 692"/>
                <a:gd name="T3" fmla="*/ 78 h 458"/>
                <a:gd name="T4" fmla="*/ 716 w 692"/>
                <a:gd name="T5" fmla="*/ 110 h 458"/>
                <a:gd name="T6" fmla="*/ 821 w 692"/>
                <a:gd name="T7" fmla="*/ 132 h 458"/>
                <a:gd name="T8" fmla="*/ 890 w 692"/>
                <a:gd name="T9" fmla="*/ 127 h 458"/>
                <a:gd name="T10" fmla="*/ 982 w 692"/>
                <a:gd name="T11" fmla="*/ 149 h 458"/>
                <a:gd name="T12" fmla="*/ 1060 w 692"/>
                <a:gd name="T13" fmla="*/ 167 h 458"/>
                <a:gd name="T14" fmla="*/ 1183 w 692"/>
                <a:gd name="T15" fmla="*/ 152 h 458"/>
                <a:gd name="T16" fmla="*/ 1229 w 692"/>
                <a:gd name="T17" fmla="*/ 141 h 458"/>
                <a:gd name="T18" fmla="*/ 1328 w 692"/>
                <a:gd name="T19" fmla="*/ 58 h 458"/>
                <a:gd name="T20" fmla="*/ 1513 w 692"/>
                <a:gd name="T21" fmla="*/ 21 h 458"/>
                <a:gd name="T22" fmla="*/ 1755 w 692"/>
                <a:gd name="T23" fmla="*/ 31 h 458"/>
                <a:gd name="T24" fmla="*/ 1775 w 692"/>
                <a:gd name="T25" fmla="*/ 141 h 458"/>
                <a:gd name="T26" fmla="*/ 1942 w 692"/>
                <a:gd name="T27" fmla="*/ 215 h 458"/>
                <a:gd name="T28" fmla="*/ 2012 w 692"/>
                <a:gd name="T29" fmla="*/ 318 h 458"/>
                <a:gd name="T30" fmla="*/ 2184 w 692"/>
                <a:gd name="T31" fmla="*/ 335 h 458"/>
                <a:gd name="T32" fmla="*/ 2294 w 692"/>
                <a:gd name="T33" fmla="*/ 379 h 458"/>
                <a:gd name="T34" fmla="*/ 2432 w 692"/>
                <a:gd name="T35" fmla="*/ 401 h 458"/>
                <a:gd name="T36" fmla="*/ 2603 w 692"/>
                <a:gd name="T37" fmla="*/ 457 h 458"/>
                <a:gd name="T38" fmla="*/ 2659 w 692"/>
                <a:gd name="T39" fmla="*/ 495 h 458"/>
                <a:gd name="T40" fmla="*/ 2634 w 692"/>
                <a:gd name="T41" fmla="*/ 563 h 458"/>
                <a:gd name="T42" fmla="*/ 2612 w 692"/>
                <a:gd name="T43" fmla="*/ 619 h 458"/>
                <a:gd name="T44" fmla="*/ 2527 w 692"/>
                <a:gd name="T45" fmla="*/ 708 h 458"/>
                <a:gd name="T46" fmla="*/ 2371 w 692"/>
                <a:gd name="T47" fmla="*/ 787 h 458"/>
                <a:gd name="T48" fmla="*/ 2097 w 692"/>
                <a:gd name="T49" fmla="*/ 875 h 458"/>
                <a:gd name="T50" fmla="*/ 1831 w 692"/>
                <a:gd name="T51" fmla="*/ 949 h 458"/>
                <a:gd name="T52" fmla="*/ 1951 w 692"/>
                <a:gd name="T53" fmla="*/ 1088 h 458"/>
                <a:gd name="T54" fmla="*/ 2050 w 692"/>
                <a:gd name="T55" fmla="*/ 1130 h 458"/>
                <a:gd name="T56" fmla="*/ 1755 w 692"/>
                <a:gd name="T57" fmla="*/ 1203 h 458"/>
                <a:gd name="T58" fmla="*/ 1552 w 692"/>
                <a:gd name="T59" fmla="*/ 1077 h 458"/>
                <a:gd name="T60" fmla="*/ 1651 w 692"/>
                <a:gd name="T61" fmla="*/ 966 h 458"/>
                <a:gd name="T62" fmla="*/ 1432 w 692"/>
                <a:gd name="T63" fmla="*/ 887 h 458"/>
                <a:gd name="T64" fmla="*/ 1090 w 692"/>
                <a:gd name="T65" fmla="*/ 1056 h 458"/>
                <a:gd name="T66" fmla="*/ 915 w 692"/>
                <a:gd name="T67" fmla="*/ 1083 h 458"/>
                <a:gd name="T68" fmla="*/ 945 w 692"/>
                <a:gd name="T69" fmla="*/ 1056 h 458"/>
                <a:gd name="T70" fmla="*/ 966 w 692"/>
                <a:gd name="T71" fmla="*/ 1021 h 458"/>
                <a:gd name="T72" fmla="*/ 1005 w 692"/>
                <a:gd name="T73" fmla="*/ 977 h 458"/>
                <a:gd name="T74" fmla="*/ 1014 w 692"/>
                <a:gd name="T75" fmla="*/ 919 h 458"/>
                <a:gd name="T76" fmla="*/ 1052 w 692"/>
                <a:gd name="T77" fmla="*/ 930 h 458"/>
                <a:gd name="T78" fmla="*/ 1090 w 692"/>
                <a:gd name="T79" fmla="*/ 930 h 458"/>
                <a:gd name="T80" fmla="*/ 1131 w 692"/>
                <a:gd name="T81" fmla="*/ 941 h 458"/>
                <a:gd name="T82" fmla="*/ 1169 w 692"/>
                <a:gd name="T83" fmla="*/ 930 h 458"/>
                <a:gd name="T84" fmla="*/ 1151 w 692"/>
                <a:gd name="T85" fmla="*/ 883 h 458"/>
                <a:gd name="T86" fmla="*/ 1100 w 692"/>
                <a:gd name="T87" fmla="*/ 842 h 458"/>
                <a:gd name="T88" fmla="*/ 1100 w 692"/>
                <a:gd name="T89" fmla="*/ 798 h 458"/>
                <a:gd name="T90" fmla="*/ 1036 w 692"/>
                <a:gd name="T91" fmla="*/ 779 h 458"/>
                <a:gd name="T92" fmla="*/ 1052 w 692"/>
                <a:gd name="T93" fmla="*/ 717 h 458"/>
                <a:gd name="T94" fmla="*/ 991 w 692"/>
                <a:gd name="T95" fmla="*/ 688 h 458"/>
                <a:gd name="T96" fmla="*/ 920 w 692"/>
                <a:gd name="T97" fmla="*/ 674 h 458"/>
                <a:gd name="T98" fmla="*/ 884 w 692"/>
                <a:gd name="T99" fmla="*/ 663 h 458"/>
                <a:gd name="T100" fmla="*/ 821 w 692"/>
                <a:gd name="T101" fmla="*/ 625 h 458"/>
                <a:gd name="T102" fmla="*/ 761 w 692"/>
                <a:gd name="T103" fmla="*/ 631 h 458"/>
                <a:gd name="T104" fmla="*/ 685 w 692"/>
                <a:gd name="T105" fmla="*/ 646 h 458"/>
                <a:gd name="T106" fmla="*/ 444 w 692"/>
                <a:gd name="T107" fmla="*/ 720 h 458"/>
                <a:gd name="T108" fmla="*/ 217 w 692"/>
                <a:gd name="T109" fmla="*/ 688 h 458"/>
                <a:gd name="T110" fmla="*/ 70 w 692"/>
                <a:gd name="T111" fmla="*/ 530 h 458"/>
                <a:gd name="T112" fmla="*/ 275 w 692"/>
                <a:gd name="T113" fmla="*/ 316 h 458"/>
                <a:gd name="T114" fmla="*/ 232 w 692"/>
                <a:gd name="T115" fmla="*/ 152 h 45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2"/>
                <a:gd name="T175" fmla="*/ 0 h 458"/>
                <a:gd name="T176" fmla="*/ 692 w 692"/>
                <a:gd name="T177" fmla="*/ 458 h 45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2" h="458">
                  <a:moveTo>
                    <a:pt x="56" y="52"/>
                  </a:moveTo>
                  <a:lnTo>
                    <a:pt x="56" y="52"/>
                  </a:lnTo>
                  <a:lnTo>
                    <a:pt x="58" y="48"/>
                  </a:lnTo>
                  <a:lnTo>
                    <a:pt x="64" y="48"/>
                  </a:lnTo>
                  <a:lnTo>
                    <a:pt x="68" y="48"/>
                  </a:lnTo>
                  <a:lnTo>
                    <a:pt x="70" y="52"/>
                  </a:lnTo>
                  <a:lnTo>
                    <a:pt x="76" y="46"/>
                  </a:lnTo>
                  <a:lnTo>
                    <a:pt x="84" y="42"/>
                  </a:lnTo>
                  <a:lnTo>
                    <a:pt x="84" y="36"/>
                  </a:lnTo>
                  <a:lnTo>
                    <a:pt x="88" y="32"/>
                  </a:lnTo>
                  <a:lnTo>
                    <a:pt x="96" y="30"/>
                  </a:lnTo>
                  <a:lnTo>
                    <a:pt x="104" y="32"/>
                  </a:lnTo>
                  <a:lnTo>
                    <a:pt x="110" y="30"/>
                  </a:lnTo>
                  <a:lnTo>
                    <a:pt x="116" y="28"/>
                  </a:lnTo>
                  <a:lnTo>
                    <a:pt x="122" y="30"/>
                  </a:lnTo>
                  <a:lnTo>
                    <a:pt x="130" y="30"/>
                  </a:lnTo>
                  <a:lnTo>
                    <a:pt x="138" y="28"/>
                  </a:lnTo>
                  <a:lnTo>
                    <a:pt x="148" y="30"/>
                  </a:lnTo>
                  <a:lnTo>
                    <a:pt x="152" y="30"/>
                  </a:lnTo>
                  <a:lnTo>
                    <a:pt x="156" y="34"/>
                  </a:lnTo>
                  <a:lnTo>
                    <a:pt x="166" y="34"/>
                  </a:lnTo>
                  <a:lnTo>
                    <a:pt x="166" y="36"/>
                  </a:lnTo>
                  <a:lnTo>
                    <a:pt x="176" y="38"/>
                  </a:lnTo>
                  <a:lnTo>
                    <a:pt x="186" y="42"/>
                  </a:lnTo>
                  <a:lnTo>
                    <a:pt x="190" y="40"/>
                  </a:lnTo>
                  <a:lnTo>
                    <a:pt x="194" y="40"/>
                  </a:lnTo>
                  <a:lnTo>
                    <a:pt x="194" y="46"/>
                  </a:lnTo>
                  <a:lnTo>
                    <a:pt x="198" y="46"/>
                  </a:lnTo>
                  <a:lnTo>
                    <a:pt x="198" y="50"/>
                  </a:lnTo>
                  <a:lnTo>
                    <a:pt x="206" y="48"/>
                  </a:lnTo>
                  <a:lnTo>
                    <a:pt x="210" y="48"/>
                  </a:lnTo>
                  <a:lnTo>
                    <a:pt x="214" y="50"/>
                  </a:lnTo>
                  <a:lnTo>
                    <a:pt x="214" y="56"/>
                  </a:lnTo>
                  <a:lnTo>
                    <a:pt x="214" y="58"/>
                  </a:lnTo>
                  <a:lnTo>
                    <a:pt x="218" y="56"/>
                  </a:lnTo>
                  <a:lnTo>
                    <a:pt x="218" y="50"/>
                  </a:lnTo>
                  <a:lnTo>
                    <a:pt x="220" y="50"/>
                  </a:lnTo>
                  <a:lnTo>
                    <a:pt x="224" y="52"/>
                  </a:lnTo>
                  <a:lnTo>
                    <a:pt x="230" y="52"/>
                  </a:lnTo>
                  <a:lnTo>
                    <a:pt x="232" y="48"/>
                  </a:lnTo>
                  <a:lnTo>
                    <a:pt x="236" y="50"/>
                  </a:lnTo>
                  <a:lnTo>
                    <a:pt x="238" y="56"/>
                  </a:lnTo>
                  <a:lnTo>
                    <a:pt x="242" y="52"/>
                  </a:lnTo>
                  <a:lnTo>
                    <a:pt x="246" y="52"/>
                  </a:lnTo>
                  <a:lnTo>
                    <a:pt x="248" y="54"/>
                  </a:lnTo>
                  <a:lnTo>
                    <a:pt x="250" y="60"/>
                  </a:lnTo>
                  <a:lnTo>
                    <a:pt x="254" y="60"/>
                  </a:lnTo>
                  <a:lnTo>
                    <a:pt x="256" y="56"/>
                  </a:lnTo>
                  <a:lnTo>
                    <a:pt x="260" y="52"/>
                  </a:lnTo>
                  <a:lnTo>
                    <a:pt x="264" y="52"/>
                  </a:lnTo>
                  <a:lnTo>
                    <a:pt x="266" y="50"/>
                  </a:lnTo>
                  <a:lnTo>
                    <a:pt x="268" y="48"/>
                  </a:lnTo>
                  <a:lnTo>
                    <a:pt x="270" y="52"/>
                  </a:lnTo>
                  <a:lnTo>
                    <a:pt x="272" y="56"/>
                  </a:lnTo>
                  <a:lnTo>
                    <a:pt x="274" y="62"/>
                  </a:lnTo>
                  <a:lnTo>
                    <a:pt x="276" y="64"/>
                  </a:lnTo>
                  <a:lnTo>
                    <a:pt x="282" y="62"/>
                  </a:lnTo>
                  <a:lnTo>
                    <a:pt x="286" y="58"/>
                  </a:lnTo>
                  <a:lnTo>
                    <a:pt x="290" y="58"/>
                  </a:lnTo>
                  <a:lnTo>
                    <a:pt x="292" y="60"/>
                  </a:lnTo>
                  <a:lnTo>
                    <a:pt x="296" y="60"/>
                  </a:lnTo>
                  <a:lnTo>
                    <a:pt x="302" y="58"/>
                  </a:lnTo>
                  <a:lnTo>
                    <a:pt x="304" y="58"/>
                  </a:lnTo>
                  <a:lnTo>
                    <a:pt x="308" y="58"/>
                  </a:lnTo>
                  <a:lnTo>
                    <a:pt x="312" y="60"/>
                  </a:lnTo>
                  <a:lnTo>
                    <a:pt x="314" y="62"/>
                  </a:lnTo>
                  <a:lnTo>
                    <a:pt x="316" y="68"/>
                  </a:lnTo>
                  <a:lnTo>
                    <a:pt x="320" y="68"/>
                  </a:lnTo>
                  <a:lnTo>
                    <a:pt x="324" y="70"/>
                  </a:lnTo>
                  <a:lnTo>
                    <a:pt x="326" y="64"/>
                  </a:lnTo>
                  <a:lnTo>
                    <a:pt x="326" y="60"/>
                  </a:lnTo>
                  <a:lnTo>
                    <a:pt x="320" y="54"/>
                  </a:lnTo>
                  <a:lnTo>
                    <a:pt x="322" y="48"/>
                  </a:lnTo>
                  <a:lnTo>
                    <a:pt x="326" y="42"/>
                  </a:lnTo>
                  <a:lnTo>
                    <a:pt x="330" y="34"/>
                  </a:lnTo>
                  <a:lnTo>
                    <a:pt x="336" y="30"/>
                  </a:lnTo>
                  <a:lnTo>
                    <a:pt x="338" y="26"/>
                  </a:lnTo>
                  <a:lnTo>
                    <a:pt x="338" y="22"/>
                  </a:lnTo>
                  <a:lnTo>
                    <a:pt x="344" y="20"/>
                  </a:lnTo>
                  <a:lnTo>
                    <a:pt x="346" y="22"/>
                  </a:lnTo>
                  <a:lnTo>
                    <a:pt x="350" y="22"/>
                  </a:lnTo>
                  <a:lnTo>
                    <a:pt x="352" y="20"/>
                  </a:lnTo>
                  <a:lnTo>
                    <a:pt x="362" y="18"/>
                  </a:lnTo>
                  <a:lnTo>
                    <a:pt x="370" y="18"/>
                  </a:lnTo>
                  <a:lnTo>
                    <a:pt x="376" y="20"/>
                  </a:lnTo>
                  <a:lnTo>
                    <a:pt x="384" y="22"/>
                  </a:lnTo>
                  <a:lnTo>
                    <a:pt x="390" y="16"/>
                  </a:lnTo>
                  <a:lnTo>
                    <a:pt x="394" y="8"/>
                  </a:lnTo>
                  <a:lnTo>
                    <a:pt x="396" y="0"/>
                  </a:lnTo>
                  <a:lnTo>
                    <a:pt x="404" y="8"/>
                  </a:lnTo>
                  <a:lnTo>
                    <a:pt x="414" y="8"/>
                  </a:lnTo>
                  <a:lnTo>
                    <a:pt x="426" y="0"/>
                  </a:lnTo>
                  <a:lnTo>
                    <a:pt x="438" y="4"/>
                  </a:lnTo>
                  <a:lnTo>
                    <a:pt x="446" y="0"/>
                  </a:lnTo>
                  <a:lnTo>
                    <a:pt x="450" y="8"/>
                  </a:lnTo>
                  <a:lnTo>
                    <a:pt x="456" y="12"/>
                  </a:lnTo>
                  <a:lnTo>
                    <a:pt x="460" y="22"/>
                  </a:lnTo>
                  <a:lnTo>
                    <a:pt x="462" y="26"/>
                  </a:lnTo>
                  <a:lnTo>
                    <a:pt x="466" y="32"/>
                  </a:lnTo>
                  <a:lnTo>
                    <a:pt x="472" y="36"/>
                  </a:lnTo>
                  <a:lnTo>
                    <a:pt x="472" y="44"/>
                  </a:lnTo>
                  <a:lnTo>
                    <a:pt x="466" y="42"/>
                  </a:lnTo>
                  <a:lnTo>
                    <a:pt x="460" y="46"/>
                  </a:lnTo>
                  <a:lnTo>
                    <a:pt x="462" y="54"/>
                  </a:lnTo>
                  <a:lnTo>
                    <a:pt x="464" y="64"/>
                  </a:lnTo>
                  <a:lnTo>
                    <a:pt x="470" y="72"/>
                  </a:lnTo>
                  <a:lnTo>
                    <a:pt x="480" y="72"/>
                  </a:lnTo>
                  <a:lnTo>
                    <a:pt x="484" y="76"/>
                  </a:lnTo>
                  <a:lnTo>
                    <a:pt x="492" y="74"/>
                  </a:lnTo>
                  <a:lnTo>
                    <a:pt x="498" y="74"/>
                  </a:lnTo>
                  <a:lnTo>
                    <a:pt x="498" y="82"/>
                  </a:lnTo>
                  <a:lnTo>
                    <a:pt x="506" y="82"/>
                  </a:lnTo>
                  <a:lnTo>
                    <a:pt x="506" y="92"/>
                  </a:lnTo>
                  <a:lnTo>
                    <a:pt x="510" y="100"/>
                  </a:lnTo>
                  <a:lnTo>
                    <a:pt x="512" y="106"/>
                  </a:lnTo>
                  <a:lnTo>
                    <a:pt x="510" y="112"/>
                  </a:lnTo>
                  <a:lnTo>
                    <a:pt x="512" y="118"/>
                  </a:lnTo>
                  <a:lnTo>
                    <a:pt x="514" y="120"/>
                  </a:lnTo>
                  <a:lnTo>
                    <a:pt x="520" y="128"/>
                  </a:lnTo>
                  <a:lnTo>
                    <a:pt x="524" y="122"/>
                  </a:lnTo>
                  <a:lnTo>
                    <a:pt x="532" y="120"/>
                  </a:lnTo>
                  <a:lnTo>
                    <a:pt x="536" y="122"/>
                  </a:lnTo>
                  <a:lnTo>
                    <a:pt x="546" y="130"/>
                  </a:lnTo>
                  <a:lnTo>
                    <a:pt x="548" y="128"/>
                  </a:lnTo>
                  <a:lnTo>
                    <a:pt x="552" y="130"/>
                  </a:lnTo>
                  <a:lnTo>
                    <a:pt x="554" y="134"/>
                  </a:lnTo>
                  <a:lnTo>
                    <a:pt x="562" y="130"/>
                  </a:lnTo>
                  <a:lnTo>
                    <a:pt x="568" y="128"/>
                  </a:lnTo>
                  <a:lnTo>
                    <a:pt x="572" y="128"/>
                  </a:lnTo>
                  <a:lnTo>
                    <a:pt x="582" y="124"/>
                  </a:lnTo>
                  <a:lnTo>
                    <a:pt x="588" y="122"/>
                  </a:lnTo>
                  <a:lnTo>
                    <a:pt x="590" y="126"/>
                  </a:lnTo>
                  <a:lnTo>
                    <a:pt x="594" y="132"/>
                  </a:lnTo>
                  <a:lnTo>
                    <a:pt x="594" y="134"/>
                  </a:lnTo>
                  <a:lnTo>
                    <a:pt x="598" y="140"/>
                  </a:lnTo>
                  <a:lnTo>
                    <a:pt x="598" y="144"/>
                  </a:lnTo>
                  <a:lnTo>
                    <a:pt x="604" y="144"/>
                  </a:lnTo>
                  <a:lnTo>
                    <a:pt x="608" y="150"/>
                  </a:lnTo>
                  <a:lnTo>
                    <a:pt x="612" y="152"/>
                  </a:lnTo>
                  <a:lnTo>
                    <a:pt x="616" y="148"/>
                  </a:lnTo>
                  <a:lnTo>
                    <a:pt x="618" y="144"/>
                  </a:lnTo>
                  <a:lnTo>
                    <a:pt x="622" y="142"/>
                  </a:lnTo>
                  <a:lnTo>
                    <a:pt x="626" y="150"/>
                  </a:lnTo>
                  <a:lnTo>
                    <a:pt x="634" y="152"/>
                  </a:lnTo>
                  <a:lnTo>
                    <a:pt x="642" y="154"/>
                  </a:lnTo>
                  <a:lnTo>
                    <a:pt x="646" y="158"/>
                  </a:lnTo>
                  <a:lnTo>
                    <a:pt x="652" y="156"/>
                  </a:lnTo>
                  <a:lnTo>
                    <a:pt x="656" y="160"/>
                  </a:lnTo>
                  <a:lnTo>
                    <a:pt x="660" y="164"/>
                  </a:lnTo>
                  <a:lnTo>
                    <a:pt x="668" y="164"/>
                  </a:lnTo>
                  <a:lnTo>
                    <a:pt x="670" y="170"/>
                  </a:lnTo>
                  <a:lnTo>
                    <a:pt x="678" y="174"/>
                  </a:lnTo>
                  <a:lnTo>
                    <a:pt x="682" y="174"/>
                  </a:lnTo>
                  <a:lnTo>
                    <a:pt x="684" y="172"/>
                  </a:lnTo>
                  <a:lnTo>
                    <a:pt x="688" y="170"/>
                  </a:lnTo>
                  <a:lnTo>
                    <a:pt x="690" y="172"/>
                  </a:lnTo>
                  <a:lnTo>
                    <a:pt x="688" y="176"/>
                  </a:lnTo>
                  <a:lnTo>
                    <a:pt x="688" y="180"/>
                  </a:lnTo>
                  <a:lnTo>
                    <a:pt x="690" y="182"/>
                  </a:lnTo>
                  <a:lnTo>
                    <a:pt x="692" y="188"/>
                  </a:lnTo>
                  <a:lnTo>
                    <a:pt x="692" y="194"/>
                  </a:lnTo>
                  <a:lnTo>
                    <a:pt x="688" y="196"/>
                  </a:lnTo>
                  <a:lnTo>
                    <a:pt x="684" y="198"/>
                  </a:lnTo>
                  <a:lnTo>
                    <a:pt x="678" y="202"/>
                  </a:lnTo>
                  <a:lnTo>
                    <a:pt x="674" y="204"/>
                  </a:lnTo>
                  <a:lnTo>
                    <a:pt x="678" y="210"/>
                  </a:lnTo>
                  <a:lnTo>
                    <a:pt x="682" y="212"/>
                  </a:lnTo>
                  <a:lnTo>
                    <a:pt x="686" y="214"/>
                  </a:lnTo>
                  <a:lnTo>
                    <a:pt x="684" y="218"/>
                  </a:lnTo>
                  <a:lnTo>
                    <a:pt x="680" y="218"/>
                  </a:lnTo>
                  <a:lnTo>
                    <a:pt x="674" y="218"/>
                  </a:lnTo>
                  <a:lnTo>
                    <a:pt x="674" y="222"/>
                  </a:lnTo>
                  <a:lnTo>
                    <a:pt x="674" y="228"/>
                  </a:lnTo>
                  <a:lnTo>
                    <a:pt x="676" y="230"/>
                  </a:lnTo>
                  <a:lnTo>
                    <a:pt x="680" y="232"/>
                  </a:lnTo>
                  <a:lnTo>
                    <a:pt x="680" y="236"/>
                  </a:lnTo>
                  <a:lnTo>
                    <a:pt x="680" y="240"/>
                  </a:lnTo>
                  <a:lnTo>
                    <a:pt x="682" y="246"/>
                  </a:lnTo>
                  <a:lnTo>
                    <a:pt x="684" y="248"/>
                  </a:lnTo>
                  <a:lnTo>
                    <a:pt x="680" y="260"/>
                  </a:lnTo>
                  <a:lnTo>
                    <a:pt x="678" y="268"/>
                  </a:lnTo>
                  <a:lnTo>
                    <a:pt x="678" y="272"/>
                  </a:lnTo>
                  <a:lnTo>
                    <a:pt x="672" y="274"/>
                  </a:lnTo>
                  <a:lnTo>
                    <a:pt x="658" y="270"/>
                  </a:lnTo>
                  <a:lnTo>
                    <a:pt x="646" y="272"/>
                  </a:lnTo>
                  <a:lnTo>
                    <a:pt x="642" y="272"/>
                  </a:lnTo>
                  <a:lnTo>
                    <a:pt x="640" y="276"/>
                  </a:lnTo>
                  <a:lnTo>
                    <a:pt x="636" y="282"/>
                  </a:lnTo>
                  <a:lnTo>
                    <a:pt x="630" y="284"/>
                  </a:lnTo>
                  <a:lnTo>
                    <a:pt x="624" y="286"/>
                  </a:lnTo>
                  <a:lnTo>
                    <a:pt x="620" y="288"/>
                  </a:lnTo>
                  <a:lnTo>
                    <a:pt x="618" y="300"/>
                  </a:lnTo>
                  <a:lnTo>
                    <a:pt x="618" y="306"/>
                  </a:lnTo>
                  <a:lnTo>
                    <a:pt x="618" y="310"/>
                  </a:lnTo>
                  <a:lnTo>
                    <a:pt x="618" y="312"/>
                  </a:lnTo>
                  <a:lnTo>
                    <a:pt x="604" y="314"/>
                  </a:lnTo>
                  <a:lnTo>
                    <a:pt x="588" y="316"/>
                  </a:lnTo>
                  <a:lnTo>
                    <a:pt x="578" y="326"/>
                  </a:lnTo>
                  <a:lnTo>
                    <a:pt x="566" y="332"/>
                  </a:lnTo>
                  <a:lnTo>
                    <a:pt x="546" y="334"/>
                  </a:lnTo>
                  <a:lnTo>
                    <a:pt x="528" y="340"/>
                  </a:lnTo>
                  <a:lnTo>
                    <a:pt x="518" y="348"/>
                  </a:lnTo>
                  <a:lnTo>
                    <a:pt x="510" y="350"/>
                  </a:lnTo>
                  <a:lnTo>
                    <a:pt x="502" y="342"/>
                  </a:lnTo>
                  <a:lnTo>
                    <a:pt x="496" y="356"/>
                  </a:lnTo>
                  <a:lnTo>
                    <a:pt x="492" y="362"/>
                  </a:lnTo>
                  <a:lnTo>
                    <a:pt x="484" y="362"/>
                  </a:lnTo>
                  <a:lnTo>
                    <a:pt x="476" y="362"/>
                  </a:lnTo>
                  <a:lnTo>
                    <a:pt x="458" y="362"/>
                  </a:lnTo>
                  <a:lnTo>
                    <a:pt x="450" y="366"/>
                  </a:lnTo>
                  <a:lnTo>
                    <a:pt x="462" y="372"/>
                  </a:lnTo>
                  <a:lnTo>
                    <a:pt x="496" y="398"/>
                  </a:lnTo>
                  <a:lnTo>
                    <a:pt x="496" y="402"/>
                  </a:lnTo>
                  <a:lnTo>
                    <a:pt x="494" y="406"/>
                  </a:lnTo>
                  <a:lnTo>
                    <a:pt x="498" y="412"/>
                  </a:lnTo>
                  <a:lnTo>
                    <a:pt x="508" y="414"/>
                  </a:lnTo>
                  <a:lnTo>
                    <a:pt x="516" y="410"/>
                  </a:lnTo>
                  <a:lnTo>
                    <a:pt x="528" y="406"/>
                  </a:lnTo>
                  <a:lnTo>
                    <a:pt x="546" y="408"/>
                  </a:lnTo>
                  <a:lnTo>
                    <a:pt x="554" y="410"/>
                  </a:lnTo>
                  <a:lnTo>
                    <a:pt x="548" y="416"/>
                  </a:lnTo>
                  <a:lnTo>
                    <a:pt x="548" y="422"/>
                  </a:lnTo>
                  <a:lnTo>
                    <a:pt x="544" y="426"/>
                  </a:lnTo>
                  <a:lnTo>
                    <a:pt x="534" y="430"/>
                  </a:lnTo>
                  <a:lnTo>
                    <a:pt x="528" y="430"/>
                  </a:lnTo>
                  <a:lnTo>
                    <a:pt x="518" y="426"/>
                  </a:lnTo>
                  <a:lnTo>
                    <a:pt x="510" y="428"/>
                  </a:lnTo>
                  <a:lnTo>
                    <a:pt x="498" y="438"/>
                  </a:lnTo>
                  <a:lnTo>
                    <a:pt x="480" y="440"/>
                  </a:lnTo>
                  <a:lnTo>
                    <a:pt x="470" y="444"/>
                  </a:lnTo>
                  <a:lnTo>
                    <a:pt x="462" y="456"/>
                  </a:lnTo>
                  <a:lnTo>
                    <a:pt x="456" y="458"/>
                  </a:lnTo>
                  <a:lnTo>
                    <a:pt x="444" y="456"/>
                  </a:lnTo>
                  <a:lnTo>
                    <a:pt x="434" y="454"/>
                  </a:lnTo>
                  <a:lnTo>
                    <a:pt x="440" y="434"/>
                  </a:lnTo>
                  <a:lnTo>
                    <a:pt x="438" y="424"/>
                  </a:lnTo>
                  <a:lnTo>
                    <a:pt x="434" y="418"/>
                  </a:lnTo>
                  <a:lnTo>
                    <a:pt x="418" y="410"/>
                  </a:lnTo>
                  <a:lnTo>
                    <a:pt x="414" y="410"/>
                  </a:lnTo>
                  <a:lnTo>
                    <a:pt x="404" y="410"/>
                  </a:lnTo>
                  <a:lnTo>
                    <a:pt x="402" y="412"/>
                  </a:lnTo>
                  <a:lnTo>
                    <a:pt x="400" y="406"/>
                  </a:lnTo>
                  <a:lnTo>
                    <a:pt x="414" y="394"/>
                  </a:lnTo>
                  <a:lnTo>
                    <a:pt x="426" y="388"/>
                  </a:lnTo>
                  <a:lnTo>
                    <a:pt x="438" y="384"/>
                  </a:lnTo>
                  <a:lnTo>
                    <a:pt x="442" y="380"/>
                  </a:lnTo>
                  <a:lnTo>
                    <a:pt x="438" y="370"/>
                  </a:lnTo>
                  <a:lnTo>
                    <a:pt x="430" y="368"/>
                  </a:lnTo>
                  <a:lnTo>
                    <a:pt x="416" y="368"/>
                  </a:lnTo>
                  <a:lnTo>
                    <a:pt x="400" y="370"/>
                  </a:lnTo>
                  <a:lnTo>
                    <a:pt x="388" y="368"/>
                  </a:lnTo>
                  <a:lnTo>
                    <a:pt x="384" y="364"/>
                  </a:lnTo>
                  <a:lnTo>
                    <a:pt x="376" y="354"/>
                  </a:lnTo>
                  <a:lnTo>
                    <a:pt x="386" y="344"/>
                  </a:lnTo>
                  <a:lnTo>
                    <a:pt x="378" y="328"/>
                  </a:lnTo>
                  <a:lnTo>
                    <a:pt x="372" y="338"/>
                  </a:lnTo>
                  <a:lnTo>
                    <a:pt x="362" y="338"/>
                  </a:lnTo>
                  <a:lnTo>
                    <a:pt x="344" y="342"/>
                  </a:lnTo>
                  <a:lnTo>
                    <a:pt x="334" y="344"/>
                  </a:lnTo>
                  <a:lnTo>
                    <a:pt x="322" y="362"/>
                  </a:lnTo>
                  <a:lnTo>
                    <a:pt x="306" y="384"/>
                  </a:lnTo>
                  <a:lnTo>
                    <a:pt x="292" y="390"/>
                  </a:lnTo>
                  <a:lnTo>
                    <a:pt x="288" y="390"/>
                  </a:lnTo>
                  <a:lnTo>
                    <a:pt x="284" y="402"/>
                  </a:lnTo>
                  <a:lnTo>
                    <a:pt x="284" y="406"/>
                  </a:lnTo>
                  <a:lnTo>
                    <a:pt x="288" y="408"/>
                  </a:lnTo>
                  <a:lnTo>
                    <a:pt x="276" y="406"/>
                  </a:lnTo>
                  <a:lnTo>
                    <a:pt x="264" y="412"/>
                  </a:lnTo>
                  <a:lnTo>
                    <a:pt x="256" y="412"/>
                  </a:lnTo>
                  <a:lnTo>
                    <a:pt x="256" y="418"/>
                  </a:lnTo>
                  <a:lnTo>
                    <a:pt x="246" y="416"/>
                  </a:lnTo>
                  <a:lnTo>
                    <a:pt x="238" y="412"/>
                  </a:lnTo>
                  <a:lnTo>
                    <a:pt x="236" y="406"/>
                  </a:lnTo>
                  <a:lnTo>
                    <a:pt x="234" y="406"/>
                  </a:lnTo>
                  <a:lnTo>
                    <a:pt x="234" y="404"/>
                  </a:lnTo>
                  <a:lnTo>
                    <a:pt x="236" y="404"/>
                  </a:lnTo>
                  <a:lnTo>
                    <a:pt x="238" y="404"/>
                  </a:lnTo>
                  <a:lnTo>
                    <a:pt x="240" y="404"/>
                  </a:lnTo>
                  <a:lnTo>
                    <a:pt x="244" y="404"/>
                  </a:lnTo>
                  <a:lnTo>
                    <a:pt x="246" y="402"/>
                  </a:lnTo>
                  <a:lnTo>
                    <a:pt x="246" y="400"/>
                  </a:lnTo>
                  <a:lnTo>
                    <a:pt x="244" y="396"/>
                  </a:lnTo>
                  <a:lnTo>
                    <a:pt x="244" y="394"/>
                  </a:lnTo>
                  <a:lnTo>
                    <a:pt x="246" y="392"/>
                  </a:lnTo>
                  <a:lnTo>
                    <a:pt x="248" y="390"/>
                  </a:lnTo>
                  <a:lnTo>
                    <a:pt x="250" y="390"/>
                  </a:lnTo>
                  <a:lnTo>
                    <a:pt x="252" y="388"/>
                  </a:lnTo>
                  <a:lnTo>
                    <a:pt x="254" y="386"/>
                  </a:lnTo>
                  <a:lnTo>
                    <a:pt x="254" y="382"/>
                  </a:lnTo>
                  <a:lnTo>
                    <a:pt x="254" y="380"/>
                  </a:lnTo>
                  <a:lnTo>
                    <a:pt x="256" y="380"/>
                  </a:lnTo>
                  <a:lnTo>
                    <a:pt x="262" y="378"/>
                  </a:lnTo>
                  <a:lnTo>
                    <a:pt x="262" y="376"/>
                  </a:lnTo>
                  <a:lnTo>
                    <a:pt x="262" y="374"/>
                  </a:lnTo>
                  <a:lnTo>
                    <a:pt x="262" y="372"/>
                  </a:lnTo>
                  <a:lnTo>
                    <a:pt x="264" y="368"/>
                  </a:lnTo>
                  <a:lnTo>
                    <a:pt x="264" y="366"/>
                  </a:lnTo>
                  <a:lnTo>
                    <a:pt x="262" y="362"/>
                  </a:lnTo>
                  <a:lnTo>
                    <a:pt x="262" y="360"/>
                  </a:lnTo>
                  <a:lnTo>
                    <a:pt x="262" y="356"/>
                  </a:lnTo>
                  <a:lnTo>
                    <a:pt x="260" y="354"/>
                  </a:lnTo>
                  <a:lnTo>
                    <a:pt x="264" y="350"/>
                  </a:lnTo>
                  <a:lnTo>
                    <a:pt x="268" y="348"/>
                  </a:lnTo>
                  <a:lnTo>
                    <a:pt x="270" y="346"/>
                  </a:lnTo>
                  <a:lnTo>
                    <a:pt x="272" y="348"/>
                  </a:lnTo>
                  <a:lnTo>
                    <a:pt x="272" y="350"/>
                  </a:lnTo>
                  <a:lnTo>
                    <a:pt x="272" y="356"/>
                  </a:lnTo>
                  <a:lnTo>
                    <a:pt x="274" y="356"/>
                  </a:lnTo>
                  <a:lnTo>
                    <a:pt x="274" y="354"/>
                  </a:lnTo>
                  <a:lnTo>
                    <a:pt x="274" y="352"/>
                  </a:lnTo>
                  <a:lnTo>
                    <a:pt x="276" y="352"/>
                  </a:lnTo>
                  <a:lnTo>
                    <a:pt x="278" y="354"/>
                  </a:lnTo>
                  <a:lnTo>
                    <a:pt x="278" y="352"/>
                  </a:lnTo>
                  <a:lnTo>
                    <a:pt x="280" y="350"/>
                  </a:lnTo>
                  <a:lnTo>
                    <a:pt x="282" y="350"/>
                  </a:lnTo>
                  <a:lnTo>
                    <a:pt x="282" y="352"/>
                  </a:lnTo>
                  <a:lnTo>
                    <a:pt x="284" y="354"/>
                  </a:lnTo>
                  <a:lnTo>
                    <a:pt x="286" y="358"/>
                  </a:lnTo>
                  <a:lnTo>
                    <a:pt x="288" y="356"/>
                  </a:lnTo>
                  <a:lnTo>
                    <a:pt x="290" y="354"/>
                  </a:lnTo>
                  <a:lnTo>
                    <a:pt x="292" y="352"/>
                  </a:lnTo>
                  <a:lnTo>
                    <a:pt x="294" y="352"/>
                  </a:lnTo>
                  <a:lnTo>
                    <a:pt x="294" y="358"/>
                  </a:lnTo>
                  <a:lnTo>
                    <a:pt x="296" y="358"/>
                  </a:lnTo>
                  <a:lnTo>
                    <a:pt x="298" y="356"/>
                  </a:lnTo>
                  <a:lnTo>
                    <a:pt x="300" y="356"/>
                  </a:lnTo>
                  <a:lnTo>
                    <a:pt x="304" y="356"/>
                  </a:lnTo>
                  <a:lnTo>
                    <a:pt x="306" y="354"/>
                  </a:lnTo>
                  <a:lnTo>
                    <a:pt x="304" y="354"/>
                  </a:lnTo>
                  <a:lnTo>
                    <a:pt x="302" y="350"/>
                  </a:lnTo>
                  <a:lnTo>
                    <a:pt x="300" y="348"/>
                  </a:lnTo>
                  <a:lnTo>
                    <a:pt x="298" y="348"/>
                  </a:lnTo>
                  <a:lnTo>
                    <a:pt x="298" y="346"/>
                  </a:lnTo>
                  <a:lnTo>
                    <a:pt x="300" y="346"/>
                  </a:lnTo>
                  <a:lnTo>
                    <a:pt x="300" y="342"/>
                  </a:lnTo>
                  <a:lnTo>
                    <a:pt x="300" y="340"/>
                  </a:lnTo>
                  <a:lnTo>
                    <a:pt x="300" y="336"/>
                  </a:lnTo>
                  <a:lnTo>
                    <a:pt x="300" y="334"/>
                  </a:lnTo>
                  <a:lnTo>
                    <a:pt x="298" y="332"/>
                  </a:lnTo>
                  <a:lnTo>
                    <a:pt x="294" y="330"/>
                  </a:lnTo>
                  <a:lnTo>
                    <a:pt x="292" y="330"/>
                  </a:lnTo>
                  <a:lnTo>
                    <a:pt x="290" y="326"/>
                  </a:lnTo>
                  <a:lnTo>
                    <a:pt x="288" y="324"/>
                  </a:lnTo>
                  <a:lnTo>
                    <a:pt x="286" y="324"/>
                  </a:lnTo>
                  <a:lnTo>
                    <a:pt x="286" y="320"/>
                  </a:lnTo>
                  <a:lnTo>
                    <a:pt x="286" y="318"/>
                  </a:lnTo>
                  <a:lnTo>
                    <a:pt x="286" y="316"/>
                  </a:lnTo>
                  <a:lnTo>
                    <a:pt x="284" y="318"/>
                  </a:lnTo>
                  <a:lnTo>
                    <a:pt x="282" y="314"/>
                  </a:lnTo>
                  <a:lnTo>
                    <a:pt x="284" y="314"/>
                  </a:lnTo>
                  <a:lnTo>
                    <a:pt x="284" y="308"/>
                  </a:lnTo>
                  <a:lnTo>
                    <a:pt x="286" y="306"/>
                  </a:lnTo>
                  <a:lnTo>
                    <a:pt x="286" y="304"/>
                  </a:lnTo>
                  <a:lnTo>
                    <a:pt x="286" y="302"/>
                  </a:lnTo>
                  <a:lnTo>
                    <a:pt x="284" y="302"/>
                  </a:lnTo>
                  <a:lnTo>
                    <a:pt x="282" y="304"/>
                  </a:lnTo>
                  <a:lnTo>
                    <a:pt x="280" y="304"/>
                  </a:lnTo>
                  <a:lnTo>
                    <a:pt x="278" y="302"/>
                  </a:lnTo>
                  <a:lnTo>
                    <a:pt x="276" y="300"/>
                  </a:lnTo>
                  <a:lnTo>
                    <a:pt x="274" y="298"/>
                  </a:lnTo>
                  <a:lnTo>
                    <a:pt x="270" y="296"/>
                  </a:lnTo>
                  <a:lnTo>
                    <a:pt x="268" y="294"/>
                  </a:lnTo>
                  <a:lnTo>
                    <a:pt x="268" y="290"/>
                  </a:lnTo>
                  <a:lnTo>
                    <a:pt x="272" y="286"/>
                  </a:lnTo>
                  <a:lnTo>
                    <a:pt x="272" y="282"/>
                  </a:lnTo>
                  <a:lnTo>
                    <a:pt x="272" y="278"/>
                  </a:lnTo>
                  <a:lnTo>
                    <a:pt x="272" y="276"/>
                  </a:lnTo>
                  <a:lnTo>
                    <a:pt x="270" y="276"/>
                  </a:lnTo>
                  <a:lnTo>
                    <a:pt x="274" y="272"/>
                  </a:lnTo>
                  <a:lnTo>
                    <a:pt x="272" y="270"/>
                  </a:lnTo>
                  <a:lnTo>
                    <a:pt x="270" y="270"/>
                  </a:lnTo>
                  <a:lnTo>
                    <a:pt x="268" y="266"/>
                  </a:lnTo>
                  <a:lnTo>
                    <a:pt x="266" y="266"/>
                  </a:lnTo>
                  <a:lnTo>
                    <a:pt x="266" y="268"/>
                  </a:lnTo>
                  <a:lnTo>
                    <a:pt x="264" y="268"/>
                  </a:lnTo>
                  <a:lnTo>
                    <a:pt x="260" y="266"/>
                  </a:lnTo>
                  <a:lnTo>
                    <a:pt x="258" y="262"/>
                  </a:lnTo>
                  <a:lnTo>
                    <a:pt x="256" y="258"/>
                  </a:lnTo>
                  <a:lnTo>
                    <a:pt x="250" y="254"/>
                  </a:lnTo>
                  <a:lnTo>
                    <a:pt x="244" y="256"/>
                  </a:lnTo>
                  <a:lnTo>
                    <a:pt x="242" y="260"/>
                  </a:lnTo>
                  <a:lnTo>
                    <a:pt x="242" y="258"/>
                  </a:lnTo>
                  <a:lnTo>
                    <a:pt x="242" y="256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4"/>
                  </a:lnTo>
                  <a:lnTo>
                    <a:pt x="240" y="252"/>
                  </a:lnTo>
                  <a:lnTo>
                    <a:pt x="240" y="250"/>
                  </a:lnTo>
                  <a:lnTo>
                    <a:pt x="238" y="250"/>
                  </a:lnTo>
                  <a:lnTo>
                    <a:pt x="234" y="252"/>
                  </a:lnTo>
                  <a:lnTo>
                    <a:pt x="232" y="250"/>
                  </a:lnTo>
                  <a:lnTo>
                    <a:pt x="230" y="252"/>
                  </a:lnTo>
                  <a:lnTo>
                    <a:pt x="230" y="250"/>
                  </a:lnTo>
                  <a:lnTo>
                    <a:pt x="228" y="248"/>
                  </a:lnTo>
                  <a:lnTo>
                    <a:pt x="226" y="246"/>
                  </a:lnTo>
                  <a:lnTo>
                    <a:pt x="224" y="246"/>
                  </a:lnTo>
                  <a:lnTo>
                    <a:pt x="222" y="244"/>
                  </a:lnTo>
                  <a:lnTo>
                    <a:pt x="220" y="242"/>
                  </a:lnTo>
                  <a:lnTo>
                    <a:pt x="216" y="238"/>
                  </a:lnTo>
                  <a:lnTo>
                    <a:pt x="214" y="238"/>
                  </a:lnTo>
                  <a:lnTo>
                    <a:pt x="212" y="240"/>
                  </a:lnTo>
                  <a:lnTo>
                    <a:pt x="210" y="238"/>
                  </a:lnTo>
                  <a:lnTo>
                    <a:pt x="208" y="238"/>
                  </a:lnTo>
                  <a:lnTo>
                    <a:pt x="206" y="238"/>
                  </a:lnTo>
                  <a:lnTo>
                    <a:pt x="202" y="240"/>
                  </a:lnTo>
                  <a:lnTo>
                    <a:pt x="200" y="240"/>
                  </a:lnTo>
                  <a:lnTo>
                    <a:pt x="198" y="240"/>
                  </a:lnTo>
                  <a:lnTo>
                    <a:pt x="196" y="244"/>
                  </a:lnTo>
                  <a:lnTo>
                    <a:pt x="194" y="244"/>
                  </a:lnTo>
                  <a:lnTo>
                    <a:pt x="188" y="242"/>
                  </a:lnTo>
                  <a:lnTo>
                    <a:pt x="186" y="244"/>
                  </a:lnTo>
                  <a:lnTo>
                    <a:pt x="180" y="240"/>
                  </a:lnTo>
                  <a:lnTo>
                    <a:pt x="180" y="244"/>
                  </a:lnTo>
                  <a:lnTo>
                    <a:pt x="180" y="246"/>
                  </a:lnTo>
                  <a:lnTo>
                    <a:pt x="178" y="246"/>
                  </a:lnTo>
                  <a:lnTo>
                    <a:pt x="176" y="244"/>
                  </a:lnTo>
                  <a:lnTo>
                    <a:pt x="174" y="248"/>
                  </a:lnTo>
                  <a:lnTo>
                    <a:pt x="172" y="250"/>
                  </a:lnTo>
                  <a:lnTo>
                    <a:pt x="162" y="250"/>
                  </a:lnTo>
                  <a:lnTo>
                    <a:pt x="160" y="260"/>
                  </a:lnTo>
                  <a:lnTo>
                    <a:pt x="154" y="264"/>
                  </a:lnTo>
                  <a:lnTo>
                    <a:pt x="120" y="268"/>
                  </a:lnTo>
                  <a:lnTo>
                    <a:pt x="116" y="274"/>
                  </a:lnTo>
                  <a:lnTo>
                    <a:pt x="112" y="278"/>
                  </a:lnTo>
                  <a:lnTo>
                    <a:pt x="106" y="278"/>
                  </a:lnTo>
                  <a:lnTo>
                    <a:pt x="104" y="274"/>
                  </a:lnTo>
                  <a:lnTo>
                    <a:pt x="98" y="274"/>
                  </a:lnTo>
                  <a:lnTo>
                    <a:pt x="98" y="266"/>
                  </a:lnTo>
                  <a:lnTo>
                    <a:pt x="92" y="268"/>
                  </a:lnTo>
                  <a:lnTo>
                    <a:pt x="72" y="266"/>
                  </a:lnTo>
                  <a:lnTo>
                    <a:pt x="56" y="262"/>
                  </a:lnTo>
                  <a:lnTo>
                    <a:pt x="50" y="264"/>
                  </a:lnTo>
                  <a:lnTo>
                    <a:pt x="38" y="262"/>
                  </a:lnTo>
                  <a:lnTo>
                    <a:pt x="36" y="264"/>
                  </a:lnTo>
                  <a:lnTo>
                    <a:pt x="24" y="254"/>
                  </a:lnTo>
                  <a:lnTo>
                    <a:pt x="14" y="248"/>
                  </a:lnTo>
                  <a:lnTo>
                    <a:pt x="2" y="240"/>
                  </a:lnTo>
                  <a:lnTo>
                    <a:pt x="0" y="240"/>
                  </a:lnTo>
                  <a:lnTo>
                    <a:pt x="18" y="202"/>
                  </a:lnTo>
                  <a:lnTo>
                    <a:pt x="28" y="202"/>
                  </a:lnTo>
                  <a:lnTo>
                    <a:pt x="24" y="192"/>
                  </a:lnTo>
                  <a:lnTo>
                    <a:pt x="22" y="178"/>
                  </a:lnTo>
                  <a:lnTo>
                    <a:pt x="24" y="170"/>
                  </a:lnTo>
                  <a:lnTo>
                    <a:pt x="50" y="138"/>
                  </a:lnTo>
                  <a:lnTo>
                    <a:pt x="60" y="126"/>
                  </a:lnTo>
                  <a:lnTo>
                    <a:pt x="64" y="122"/>
                  </a:lnTo>
                  <a:lnTo>
                    <a:pt x="72" y="120"/>
                  </a:lnTo>
                  <a:lnTo>
                    <a:pt x="76" y="114"/>
                  </a:lnTo>
                  <a:lnTo>
                    <a:pt x="76" y="106"/>
                  </a:lnTo>
                  <a:lnTo>
                    <a:pt x="72" y="98"/>
                  </a:lnTo>
                  <a:lnTo>
                    <a:pt x="72" y="94"/>
                  </a:lnTo>
                  <a:lnTo>
                    <a:pt x="78" y="94"/>
                  </a:lnTo>
                  <a:lnTo>
                    <a:pt x="72" y="88"/>
                  </a:lnTo>
                  <a:lnTo>
                    <a:pt x="58" y="64"/>
                  </a:lnTo>
                  <a:lnTo>
                    <a:pt x="60" y="58"/>
                  </a:lnTo>
                  <a:lnTo>
                    <a:pt x="56" y="5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C428D4E3-7112-21C5-79FF-45AC8223F24F}"/>
                </a:ext>
              </a:extLst>
            </p:cNvPr>
            <p:cNvSpPr/>
            <p:nvPr/>
          </p:nvSpPr>
          <p:spPr bwMode="gray">
            <a:xfrm>
              <a:off x="2892885" y="3340100"/>
              <a:ext cx="219075" cy="393700"/>
            </a:xfrm>
            <a:custGeom>
              <a:avLst/>
              <a:gdLst>
                <a:gd name="T0" fmla="*/ 302 w 132"/>
                <a:gd name="T1" fmla="*/ 630 h 254"/>
                <a:gd name="T2" fmla="*/ 231 w 132"/>
                <a:gd name="T3" fmla="*/ 644 h 254"/>
                <a:gd name="T4" fmla="*/ 156 w 132"/>
                <a:gd name="T5" fmla="*/ 633 h 254"/>
                <a:gd name="T6" fmla="*/ 87 w 132"/>
                <a:gd name="T7" fmla="*/ 649 h 254"/>
                <a:gd name="T8" fmla="*/ 109 w 132"/>
                <a:gd name="T9" fmla="*/ 583 h 254"/>
                <a:gd name="T10" fmla="*/ 94 w 132"/>
                <a:gd name="T11" fmla="*/ 527 h 254"/>
                <a:gd name="T12" fmla="*/ 109 w 132"/>
                <a:gd name="T13" fmla="*/ 475 h 254"/>
                <a:gd name="T14" fmla="*/ 109 w 132"/>
                <a:gd name="T15" fmla="*/ 461 h 254"/>
                <a:gd name="T16" fmla="*/ 48 w 132"/>
                <a:gd name="T17" fmla="*/ 469 h 254"/>
                <a:gd name="T18" fmla="*/ 72 w 132"/>
                <a:gd name="T19" fmla="*/ 443 h 254"/>
                <a:gd name="T20" fmla="*/ 94 w 132"/>
                <a:gd name="T21" fmla="*/ 421 h 254"/>
                <a:gd name="T22" fmla="*/ 62 w 132"/>
                <a:gd name="T23" fmla="*/ 435 h 254"/>
                <a:gd name="T24" fmla="*/ 10 w 132"/>
                <a:gd name="T25" fmla="*/ 435 h 254"/>
                <a:gd name="T26" fmla="*/ 16 w 132"/>
                <a:gd name="T27" fmla="*/ 405 h 254"/>
                <a:gd name="T28" fmla="*/ 25 w 132"/>
                <a:gd name="T29" fmla="*/ 352 h 254"/>
                <a:gd name="T30" fmla="*/ 72 w 132"/>
                <a:gd name="T31" fmla="*/ 318 h 254"/>
                <a:gd name="T32" fmla="*/ 87 w 132"/>
                <a:gd name="T33" fmla="*/ 244 h 254"/>
                <a:gd name="T34" fmla="*/ 109 w 132"/>
                <a:gd name="T35" fmla="*/ 88 h 254"/>
                <a:gd name="T36" fmla="*/ 94 w 132"/>
                <a:gd name="T37" fmla="*/ 41 h 254"/>
                <a:gd name="T38" fmla="*/ 172 w 132"/>
                <a:gd name="T39" fmla="*/ 11 h 254"/>
                <a:gd name="T40" fmla="*/ 253 w 132"/>
                <a:gd name="T41" fmla="*/ 26 h 254"/>
                <a:gd name="T42" fmla="*/ 411 w 132"/>
                <a:gd name="T43" fmla="*/ 11 h 254"/>
                <a:gd name="T44" fmla="*/ 449 w 132"/>
                <a:gd name="T45" fmla="*/ 30 h 254"/>
                <a:gd name="T46" fmla="*/ 523 w 132"/>
                <a:gd name="T47" fmla="*/ 74 h 254"/>
                <a:gd name="T48" fmla="*/ 504 w 132"/>
                <a:gd name="T49" fmla="*/ 96 h 254"/>
                <a:gd name="T50" fmla="*/ 411 w 132"/>
                <a:gd name="T51" fmla="*/ 132 h 254"/>
                <a:gd name="T52" fmla="*/ 418 w 132"/>
                <a:gd name="T53" fmla="*/ 184 h 254"/>
                <a:gd name="T54" fmla="*/ 411 w 132"/>
                <a:gd name="T55" fmla="*/ 297 h 254"/>
                <a:gd name="T56" fmla="*/ 380 w 132"/>
                <a:gd name="T57" fmla="*/ 322 h 254"/>
                <a:gd name="T58" fmla="*/ 324 w 132"/>
                <a:gd name="T59" fmla="*/ 332 h 254"/>
                <a:gd name="T60" fmla="*/ 387 w 132"/>
                <a:gd name="T61" fmla="*/ 394 h 254"/>
                <a:gd name="T62" fmla="*/ 370 w 132"/>
                <a:gd name="T63" fmla="*/ 423 h 254"/>
                <a:gd name="T64" fmla="*/ 332 w 132"/>
                <a:gd name="T65" fmla="*/ 485 h 254"/>
                <a:gd name="T66" fmla="*/ 411 w 132"/>
                <a:gd name="T67" fmla="*/ 511 h 254"/>
                <a:gd name="T68" fmla="*/ 332 w 132"/>
                <a:gd name="T69" fmla="*/ 567 h 254"/>
                <a:gd name="T70" fmla="*/ 318 w 132"/>
                <a:gd name="T71" fmla="*/ 620 h 25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2"/>
                <a:gd name="T109" fmla="*/ 0 h 254"/>
                <a:gd name="T110" fmla="*/ 132 w 132"/>
                <a:gd name="T111" fmla="*/ 254 h 25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2" h="254">
                  <a:moveTo>
                    <a:pt x="80" y="242"/>
                  </a:moveTo>
                  <a:lnTo>
                    <a:pt x="76" y="246"/>
                  </a:lnTo>
                  <a:lnTo>
                    <a:pt x="66" y="252"/>
                  </a:lnTo>
                  <a:lnTo>
                    <a:pt x="58" y="252"/>
                  </a:lnTo>
                  <a:lnTo>
                    <a:pt x="50" y="248"/>
                  </a:lnTo>
                  <a:lnTo>
                    <a:pt x="40" y="248"/>
                  </a:lnTo>
                  <a:lnTo>
                    <a:pt x="34" y="248"/>
                  </a:lnTo>
                  <a:lnTo>
                    <a:pt x="22" y="254"/>
                  </a:lnTo>
                  <a:lnTo>
                    <a:pt x="20" y="250"/>
                  </a:lnTo>
                  <a:lnTo>
                    <a:pt x="28" y="228"/>
                  </a:lnTo>
                  <a:lnTo>
                    <a:pt x="28" y="208"/>
                  </a:lnTo>
                  <a:lnTo>
                    <a:pt x="24" y="206"/>
                  </a:lnTo>
                  <a:lnTo>
                    <a:pt x="28" y="194"/>
                  </a:lnTo>
                  <a:lnTo>
                    <a:pt x="28" y="186"/>
                  </a:lnTo>
                  <a:lnTo>
                    <a:pt x="30" y="184"/>
                  </a:lnTo>
                  <a:lnTo>
                    <a:pt x="28" y="180"/>
                  </a:lnTo>
                  <a:lnTo>
                    <a:pt x="20" y="182"/>
                  </a:lnTo>
                  <a:lnTo>
                    <a:pt x="12" y="184"/>
                  </a:lnTo>
                  <a:lnTo>
                    <a:pt x="10" y="174"/>
                  </a:lnTo>
                  <a:lnTo>
                    <a:pt x="18" y="174"/>
                  </a:lnTo>
                  <a:lnTo>
                    <a:pt x="24" y="168"/>
                  </a:lnTo>
                  <a:lnTo>
                    <a:pt x="24" y="164"/>
                  </a:lnTo>
                  <a:lnTo>
                    <a:pt x="20" y="160"/>
                  </a:lnTo>
                  <a:lnTo>
                    <a:pt x="16" y="170"/>
                  </a:lnTo>
                  <a:lnTo>
                    <a:pt x="8" y="172"/>
                  </a:lnTo>
                  <a:lnTo>
                    <a:pt x="2" y="170"/>
                  </a:lnTo>
                  <a:lnTo>
                    <a:pt x="0" y="166"/>
                  </a:lnTo>
                  <a:lnTo>
                    <a:pt x="4" y="158"/>
                  </a:lnTo>
                  <a:lnTo>
                    <a:pt x="6" y="144"/>
                  </a:lnTo>
                  <a:lnTo>
                    <a:pt x="6" y="138"/>
                  </a:lnTo>
                  <a:lnTo>
                    <a:pt x="10" y="134"/>
                  </a:lnTo>
                  <a:lnTo>
                    <a:pt x="18" y="124"/>
                  </a:lnTo>
                  <a:lnTo>
                    <a:pt x="24" y="98"/>
                  </a:lnTo>
                  <a:lnTo>
                    <a:pt x="22" y="96"/>
                  </a:lnTo>
                  <a:lnTo>
                    <a:pt x="34" y="56"/>
                  </a:lnTo>
                  <a:lnTo>
                    <a:pt x="28" y="34"/>
                  </a:lnTo>
                  <a:lnTo>
                    <a:pt x="28" y="24"/>
                  </a:lnTo>
                  <a:lnTo>
                    <a:pt x="24" y="16"/>
                  </a:lnTo>
                  <a:lnTo>
                    <a:pt x="30" y="10"/>
                  </a:lnTo>
                  <a:lnTo>
                    <a:pt x="44" y="4"/>
                  </a:lnTo>
                  <a:lnTo>
                    <a:pt x="54" y="0"/>
                  </a:lnTo>
                  <a:lnTo>
                    <a:pt x="64" y="10"/>
                  </a:lnTo>
                  <a:lnTo>
                    <a:pt x="94" y="12"/>
                  </a:lnTo>
                  <a:lnTo>
                    <a:pt x="104" y="4"/>
                  </a:lnTo>
                  <a:lnTo>
                    <a:pt x="110" y="6"/>
                  </a:lnTo>
                  <a:lnTo>
                    <a:pt x="114" y="12"/>
                  </a:lnTo>
                  <a:lnTo>
                    <a:pt x="116" y="18"/>
                  </a:lnTo>
                  <a:lnTo>
                    <a:pt x="132" y="28"/>
                  </a:lnTo>
                  <a:lnTo>
                    <a:pt x="132" y="34"/>
                  </a:lnTo>
                  <a:lnTo>
                    <a:pt x="128" y="38"/>
                  </a:lnTo>
                  <a:lnTo>
                    <a:pt x="106" y="50"/>
                  </a:lnTo>
                  <a:lnTo>
                    <a:pt x="104" y="52"/>
                  </a:lnTo>
                  <a:lnTo>
                    <a:pt x="104" y="62"/>
                  </a:lnTo>
                  <a:lnTo>
                    <a:pt x="106" y="72"/>
                  </a:lnTo>
                  <a:lnTo>
                    <a:pt x="102" y="96"/>
                  </a:lnTo>
                  <a:lnTo>
                    <a:pt x="104" y="116"/>
                  </a:lnTo>
                  <a:lnTo>
                    <a:pt x="102" y="122"/>
                  </a:lnTo>
                  <a:lnTo>
                    <a:pt x="96" y="126"/>
                  </a:lnTo>
                  <a:lnTo>
                    <a:pt x="86" y="126"/>
                  </a:lnTo>
                  <a:lnTo>
                    <a:pt x="82" y="130"/>
                  </a:lnTo>
                  <a:lnTo>
                    <a:pt x="90" y="140"/>
                  </a:lnTo>
                  <a:lnTo>
                    <a:pt x="98" y="154"/>
                  </a:lnTo>
                  <a:lnTo>
                    <a:pt x="102" y="158"/>
                  </a:lnTo>
                  <a:lnTo>
                    <a:pt x="94" y="166"/>
                  </a:lnTo>
                  <a:lnTo>
                    <a:pt x="86" y="180"/>
                  </a:lnTo>
                  <a:lnTo>
                    <a:pt x="84" y="190"/>
                  </a:lnTo>
                  <a:lnTo>
                    <a:pt x="98" y="194"/>
                  </a:lnTo>
                  <a:lnTo>
                    <a:pt x="104" y="200"/>
                  </a:lnTo>
                  <a:lnTo>
                    <a:pt x="90" y="214"/>
                  </a:lnTo>
                  <a:lnTo>
                    <a:pt x="84" y="222"/>
                  </a:lnTo>
                  <a:lnTo>
                    <a:pt x="80" y="242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C044A489-4C77-08DC-A2C3-62B9C8D52DCF}"/>
                </a:ext>
              </a:extLst>
            </p:cNvPr>
            <p:cNvSpPr/>
            <p:nvPr/>
          </p:nvSpPr>
          <p:spPr bwMode="gray">
            <a:xfrm>
              <a:off x="4794710" y="2814638"/>
              <a:ext cx="600075" cy="387350"/>
            </a:xfrm>
            <a:custGeom>
              <a:avLst/>
              <a:gdLst>
                <a:gd name="T0" fmla="*/ 16 w 362"/>
                <a:gd name="T1" fmla="*/ 318 h 250"/>
                <a:gd name="T2" fmla="*/ 86 w 362"/>
                <a:gd name="T3" fmla="*/ 306 h 250"/>
                <a:gd name="T4" fmla="*/ 155 w 362"/>
                <a:gd name="T5" fmla="*/ 260 h 250"/>
                <a:gd name="T6" fmla="*/ 260 w 362"/>
                <a:gd name="T7" fmla="*/ 109 h 250"/>
                <a:gd name="T8" fmla="*/ 379 w 362"/>
                <a:gd name="T9" fmla="*/ 63 h 250"/>
                <a:gd name="T10" fmla="*/ 413 w 362"/>
                <a:gd name="T11" fmla="*/ 35 h 250"/>
                <a:gd name="T12" fmla="*/ 486 w 362"/>
                <a:gd name="T13" fmla="*/ 35 h 250"/>
                <a:gd name="T14" fmla="*/ 623 w 362"/>
                <a:gd name="T15" fmla="*/ 53 h 250"/>
                <a:gd name="T16" fmla="*/ 646 w 362"/>
                <a:gd name="T17" fmla="*/ 66 h 250"/>
                <a:gd name="T18" fmla="*/ 673 w 362"/>
                <a:gd name="T19" fmla="*/ 77 h 250"/>
                <a:gd name="T20" fmla="*/ 716 w 362"/>
                <a:gd name="T21" fmla="*/ 66 h 250"/>
                <a:gd name="T22" fmla="*/ 858 w 362"/>
                <a:gd name="T23" fmla="*/ 41 h 250"/>
                <a:gd name="T24" fmla="*/ 890 w 362"/>
                <a:gd name="T25" fmla="*/ 2 h 250"/>
                <a:gd name="T26" fmla="*/ 945 w 362"/>
                <a:gd name="T27" fmla="*/ 0 h 250"/>
                <a:gd name="T28" fmla="*/ 1036 w 362"/>
                <a:gd name="T29" fmla="*/ 93 h 250"/>
                <a:gd name="T30" fmla="*/ 1151 w 362"/>
                <a:gd name="T31" fmla="*/ 185 h 250"/>
                <a:gd name="T32" fmla="*/ 1169 w 362"/>
                <a:gd name="T33" fmla="*/ 265 h 250"/>
                <a:gd name="T34" fmla="*/ 1160 w 362"/>
                <a:gd name="T35" fmla="*/ 368 h 250"/>
                <a:gd name="T36" fmla="*/ 1145 w 362"/>
                <a:gd name="T37" fmla="*/ 388 h 250"/>
                <a:gd name="T38" fmla="*/ 1169 w 362"/>
                <a:gd name="T39" fmla="*/ 409 h 250"/>
                <a:gd name="T40" fmla="*/ 1175 w 362"/>
                <a:gd name="T41" fmla="*/ 409 h 250"/>
                <a:gd name="T42" fmla="*/ 1210 w 362"/>
                <a:gd name="T43" fmla="*/ 437 h 250"/>
                <a:gd name="T44" fmla="*/ 1253 w 362"/>
                <a:gd name="T45" fmla="*/ 424 h 250"/>
                <a:gd name="T46" fmla="*/ 1328 w 362"/>
                <a:gd name="T47" fmla="*/ 409 h 250"/>
                <a:gd name="T48" fmla="*/ 1382 w 362"/>
                <a:gd name="T49" fmla="*/ 421 h 250"/>
                <a:gd name="T50" fmla="*/ 1365 w 362"/>
                <a:gd name="T51" fmla="*/ 465 h 250"/>
                <a:gd name="T52" fmla="*/ 1319 w 362"/>
                <a:gd name="T53" fmla="*/ 493 h 250"/>
                <a:gd name="T54" fmla="*/ 1271 w 362"/>
                <a:gd name="T55" fmla="*/ 509 h 250"/>
                <a:gd name="T56" fmla="*/ 1221 w 362"/>
                <a:gd name="T57" fmla="*/ 586 h 250"/>
                <a:gd name="T58" fmla="*/ 1210 w 362"/>
                <a:gd name="T59" fmla="*/ 647 h 250"/>
                <a:gd name="T60" fmla="*/ 1074 w 362"/>
                <a:gd name="T61" fmla="*/ 621 h 250"/>
                <a:gd name="T62" fmla="*/ 1022 w 362"/>
                <a:gd name="T63" fmla="*/ 606 h 250"/>
                <a:gd name="T64" fmla="*/ 945 w 362"/>
                <a:gd name="T65" fmla="*/ 581 h 250"/>
                <a:gd name="T66" fmla="*/ 778 w 362"/>
                <a:gd name="T67" fmla="*/ 645 h 250"/>
                <a:gd name="T68" fmla="*/ 661 w 362"/>
                <a:gd name="T69" fmla="*/ 621 h 250"/>
                <a:gd name="T70" fmla="*/ 593 w 362"/>
                <a:gd name="T71" fmla="*/ 638 h 250"/>
                <a:gd name="T72" fmla="*/ 491 w 362"/>
                <a:gd name="T73" fmla="*/ 616 h 250"/>
                <a:gd name="T74" fmla="*/ 407 w 362"/>
                <a:gd name="T75" fmla="*/ 628 h 250"/>
                <a:gd name="T76" fmla="*/ 392 w 362"/>
                <a:gd name="T77" fmla="*/ 616 h 250"/>
                <a:gd name="T78" fmla="*/ 382 w 362"/>
                <a:gd name="T79" fmla="*/ 591 h 250"/>
                <a:gd name="T80" fmla="*/ 322 w 362"/>
                <a:gd name="T81" fmla="*/ 564 h 250"/>
                <a:gd name="T82" fmla="*/ 338 w 362"/>
                <a:gd name="T83" fmla="*/ 533 h 250"/>
                <a:gd name="T84" fmla="*/ 353 w 362"/>
                <a:gd name="T85" fmla="*/ 527 h 250"/>
                <a:gd name="T86" fmla="*/ 303 w 362"/>
                <a:gd name="T87" fmla="*/ 517 h 250"/>
                <a:gd name="T88" fmla="*/ 275 w 362"/>
                <a:gd name="T89" fmla="*/ 544 h 250"/>
                <a:gd name="T90" fmla="*/ 232 w 362"/>
                <a:gd name="T91" fmla="*/ 517 h 250"/>
                <a:gd name="T92" fmla="*/ 194 w 362"/>
                <a:gd name="T93" fmla="*/ 503 h 250"/>
                <a:gd name="T94" fmla="*/ 163 w 362"/>
                <a:gd name="T95" fmla="*/ 503 h 250"/>
                <a:gd name="T96" fmla="*/ 169 w 362"/>
                <a:gd name="T97" fmla="*/ 486 h 250"/>
                <a:gd name="T98" fmla="*/ 169 w 362"/>
                <a:gd name="T99" fmla="*/ 478 h 250"/>
                <a:gd name="T100" fmla="*/ 169 w 362"/>
                <a:gd name="T101" fmla="*/ 462 h 250"/>
                <a:gd name="T102" fmla="*/ 179 w 362"/>
                <a:gd name="T103" fmla="*/ 448 h 250"/>
                <a:gd name="T104" fmla="*/ 118 w 362"/>
                <a:gd name="T105" fmla="*/ 431 h 250"/>
                <a:gd name="T106" fmla="*/ 76 w 362"/>
                <a:gd name="T107" fmla="*/ 394 h 250"/>
                <a:gd name="T108" fmla="*/ 70 w 362"/>
                <a:gd name="T109" fmla="*/ 362 h 250"/>
                <a:gd name="T110" fmla="*/ 48 w 362"/>
                <a:gd name="T111" fmla="*/ 348 h 250"/>
                <a:gd name="T112" fmla="*/ 0 w 362"/>
                <a:gd name="T113" fmla="*/ 318 h 25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62"/>
                <a:gd name="T172" fmla="*/ 0 h 250"/>
                <a:gd name="T173" fmla="*/ 362 w 362"/>
                <a:gd name="T174" fmla="*/ 250 h 25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62" h="250">
                  <a:moveTo>
                    <a:pt x="0" y="122"/>
                  </a:moveTo>
                  <a:lnTo>
                    <a:pt x="4" y="122"/>
                  </a:lnTo>
                  <a:lnTo>
                    <a:pt x="8" y="118"/>
                  </a:lnTo>
                  <a:lnTo>
                    <a:pt x="22" y="118"/>
                  </a:lnTo>
                  <a:lnTo>
                    <a:pt x="28" y="114"/>
                  </a:lnTo>
                  <a:lnTo>
                    <a:pt x="40" y="100"/>
                  </a:lnTo>
                  <a:lnTo>
                    <a:pt x="52" y="78"/>
                  </a:lnTo>
                  <a:lnTo>
                    <a:pt x="68" y="42"/>
                  </a:lnTo>
                  <a:lnTo>
                    <a:pt x="78" y="30"/>
                  </a:lnTo>
                  <a:lnTo>
                    <a:pt x="98" y="24"/>
                  </a:lnTo>
                  <a:lnTo>
                    <a:pt x="106" y="16"/>
                  </a:lnTo>
                  <a:lnTo>
                    <a:pt x="108" y="14"/>
                  </a:lnTo>
                  <a:lnTo>
                    <a:pt x="120" y="16"/>
                  </a:lnTo>
                  <a:lnTo>
                    <a:pt x="126" y="14"/>
                  </a:lnTo>
                  <a:lnTo>
                    <a:pt x="142" y="18"/>
                  </a:lnTo>
                  <a:lnTo>
                    <a:pt x="162" y="20"/>
                  </a:lnTo>
                  <a:lnTo>
                    <a:pt x="168" y="18"/>
                  </a:lnTo>
                  <a:lnTo>
                    <a:pt x="168" y="26"/>
                  </a:lnTo>
                  <a:lnTo>
                    <a:pt x="174" y="26"/>
                  </a:lnTo>
                  <a:lnTo>
                    <a:pt x="176" y="30"/>
                  </a:lnTo>
                  <a:lnTo>
                    <a:pt x="182" y="30"/>
                  </a:lnTo>
                  <a:lnTo>
                    <a:pt x="186" y="26"/>
                  </a:lnTo>
                  <a:lnTo>
                    <a:pt x="190" y="20"/>
                  </a:lnTo>
                  <a:lnTo>
                    <a:pt x="224" y="16"/>
                  </a:lnTo>
                  <a:lnTo>
                    <a:pt x="230" y="12"/>
                  </a:lnTo>
                  <a:lnTo>
                    <a:pt x="232" y="2"/>
                  </a:lnTo>
                  <a:lnTo>
                    <a:pt x="242" y="2"/>
                  </a:lnTo>
                  <a:lnTo>
                    <a:pt x="246" y="0"/>
                  </a:lnTo>
                  <a:lnTo>
                    <a:pt x="258" y="4"/>
                  </a:lnTo>
                  <a:lnTo>
                    <a:pt x="270" y="36"/>
                  </a:lnTo>
                  <a:lnTo>
                    <a:pt x="288" y="64"/>
                  </a:lnTo>
                  <a:lnTo>
                    <a:pt x="300" y="72"/>
                  </a:lnTo>
                  <a:lnTo>
                    <a:pt x="306" y="92"/>
                  </a:lnTo>
                  <a:lnTo>
                    <a:pt x="304" y="102"/>
                  </a:lnTo>
                  <a:lnTo>
                    <a:pt x="300" y="128"/>
                  </a:lnTo>
                  <a:lnTo>
                    <a:pt x="302" y="142"/>
                  </a:lnTo>
                  <a:lnTo>
                    <a:pt x="302" y="148"/>
                  </a:lnTo>
                  <a:lnTo>
                    <a:pt x="298" y="150"/>
                  </a:lnTo>
                  <a:lnTo>
                    <a:pt x="302" y="152"/>
                  </a:lnTo>
                  <a:lnTo>
                    <a:pt x="304" y="158"/>
                  </a:lnTo>
                  <a:lnTo>
                    <a:pt x="306" y="158"/>
                  </a:lnTo>
                  <a:lnTo>
                    <a:pt x="308" y="164"/>
                  </a:lnTo>
                  <a:lnTo>
                    <a:pt x="316" y="168"/>
                  </a:lnTo>
                  <a:lnTo>
                    <a:pt x="326" y="170"/>
                  </a:lnTo>
                  <a:lnTo>
                    <a:pt x="326" y="164"/>
                  </a:lnTo>
                  <a:lnTo>
                    <a:pt x="334" y="164"/>
                  </a:lnTo>
                  <a:lnTo>
                    <a:pt x="346" y="158"/>
                  </a:lnTo>
                  <a:lnTo>
                    <a:pt x="358" y="160"/>
                  </a:lnTo>
                  <a:lnTo>
                    <a:pt x="360" y="162"/>
                  </a:lnTo>
                  <a:lnTo>
                    <a:pt x="362" y="170"/>
                  </a:lnTo>
                  <a:lnTo>
                    <a:pt x="356" y="180"/>
                  </a:lnTo>
                  <a:lnTo>
                    <a:pt x="352" y="188"/>
                  </a:lnTo>
                  <a:lnTo>
                    <a:pt x="344" y="190"/>
                  </a:lnTo>
                  <a:lnTo>
                    <a:pt x="338" y="190"/>
                  </a:lnTo>
                  <a:lnTo>
                    <a:pt x="332" y="196"/>
                  </a:lnTo>
                  <a:lnTo>
                    <a:pt x="322" y="210"/>
                  </a:lnTo>
                  <a:lnTo>
                    <a:pt x="318" y="226"/>
                  </a:lnTo>
                  <a:lnTo>
                    <a:pt x="316" y="246"/>
                  </a:lnTo>
                  <a:lnTo>
                    <a:pt x="316" y="250"/>
                  </a:lnTo>
                  <a:lnTo>
                    <a:pt x="304" y="248"/>
                  </a:lnTo>
                  <a:lnTo>
                    <a:pt x="280" y="240"/>
                  </a:lnTo>
                  <a:lnTo>
                    <a:pt x="272" y="234"/>
                  </a:lnTo>
                  <a:lnTo>
                    <a:pt x="266" y="234"/>
                  </a:lnTo>
                  <a:lnTo>
                    <a:pt x="256" y="224"/>
                  </a:lnTo>
                  <a:lnTo>
                    <a:pt x="246" y="224"/>
                  </a:lnTo>
                  <a:lnTo>
                    <a:pt x="234" y="230"/>
                  </a:lnTo>
                  <a:lnTo>
                    <a:pt x="202" y="248"/>
                  </a:lnTo>
                  <a:lnTo>
                    <a:pt x="196" y="248"/>
                  </a:lnTo>
                  <a:lnTo>
                    <a:pt x="172" y="240"/>
                  </a:lnTo>
                  <a:lnTo>
                    <a:pt x="166" y="240"/>
                  </a:lnTo>
                  <a:lnTo>
                    <a:pt x="154" y="246"/>
                  </a:lnTo>
                  <a:lnTo>
                    <a:pt x="148" y="248"/>
                  </a:lnTo>
                  <a:lnTo>
                    <a:pt x="128" y="238"/>
                  </a:lnTo>
                  <a:lnTo>
                    <a:pt x="120" y="238"/>
                  </a:lnTo>
                  <a:lnTo>
                    <a:pt x="106" y="242"/>
                  </a:lnTo>
                  <a:lnTo>
                    <a:pt x="102" y="242"/>
                  </a:lnTo>
                  <a:lnTo>
                    <a:pt x="102" y="238"/>
                  </a:lnTo>
                  <a:lnTo>
                    <a:pt x="106" y="230"/>
                  </a:lnTo>
                  <a:lnTo>
                    <a:pt x="100" y="228"/>
                  </a:lnTo>
                  <a:lnTo>
                    <a:pt x="92" y="224"/>
                  </a:lnTo>
                  <a:lnTo>
                    <a:pt x="84" y="218"/>
                  </a:lnTo>
                  <a:lnTo>
                    <a:pt x="82" y="210"/>
                  </a:lnTo>
                  <a:lnTo>
                    <a:pt x="88" y="206"/>
                  </a:lnTo>
                  <a:lnTo>
                    <a:pt x="94" y="206"/>
                  </a:lnTo>
                  <a:lnTo>
                    <a:pt x="92" y="204"/>
                  </a:lnTo>
                  <a:lnTo>
                    <a:pt x="82" y="196"/>
                  </a:lnTo>
                  <a:lnTo>
                    <a:pt x="78" y="200"/>
                  </a:lnTo>
                  <a:lnTo>
                    <a:pt x="74" y="206"/>
                  </a:lnTo>
                  <a:lnTo>
                    <a:pt x="72" y="210"/>
                  </a:lnTo>
                  <a:lnTo>
                    <a:pt x="64" y="204"/>
                  </a:lnTo>
                  <a:lnTo>
                    <a:pt x="60" y="200"/>
                  </a:lnTo>
                  <a:lnTo>
                    <a:pt x="50" y="200"/>
                  </a:lnTo>
                  <a:lnTo>
                    <a:pt x="50" y="194"/>
                  </a:lnTo>
                  <a:lnTo>
                    <a:pt x="46" y="194"/>
                  </a:lnTo>
                  <a:lnTo>
                    <a:pt x="42" y="194"/>
                  </a:lnTo>
                  <a:lnTo>
                    <a:pt x="40" y="190"/>
                  </a:lnTo>
                  <a:lnTo>
                    <a:pt x="44" y="188"/>
                  </a:lnTo>
                  <a:lnTo>
                    <a:pt x="48" y="186"/>
                  </a:lnTo>
                  <a:lnTo>
                    <a:pt x="44" y="184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6"/>
                  </a:lnTo>
                  <a:lnTo>
                    <a:pt x="46" y="172"/>
                  </a:lnTo>
                  <a:lnTo>
                    <a:pt x="40" y="170"/>
                  </a:lnTo>
                  <a:lnTo>
                    <a:pt x="30" y="166"/>
                  </a:lnTo>
                  <a:lnTo>
                    <a:pt x="18" y="154"/>
                  </a:lnTo>
                  <a:lnTo>
                    <a:pt x="20" y="152"/>
                  </a:lnTo>
                  <a:lnTo>
                    <a:pt x="18" y="148"/>
                  </a:lnTo>
                  <a:lnTo>
                    <a:pt x="18" y="140"/>
                  </a:lnTo>
                  <a:lnTo>
                    <a:pt x="14" y="140"/>
                  </a:lnTo>
                  <a:lnTo>
                    <a:pt x="12" y="134"/>
                  </a:lnTo>
                  <a:lnTo>
                    <a:pt x="2" y="13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351EBCD-66C5-AF89-29CC-BD3A2FC645DA}"/>
                </a:ext>
              </a:extLst>
            </p:cNvPr>
            <p:cNvSpPr/>
            <p:nvPr/>
          </p:nvSpPr>
          <p:spPr bwMode="gray">
            <a:xfrm>
              <a:off x="5194760" y="2800350"/>
              <a:ext cx="220662" cy="258762"/>
            </a:xfrm>
            <a:custGeom>
              <a:avLst/>
              <a:gdLst>
                <a:gd name="T0" fmla="*/ 14 w 134"/>
                <a:gd name="T1" fmla="*/ 14 h 168"/>
                <a:gd name="T2" fmla="*/ 30 w 134"/>
                <a:gd name="T3" fmla="*/ 14 h 168"/>
                <a:gd name="T4" fmla="*/ 61 w 134"/>
                <a:gd name="T5" fmla="*/ 10 h 168"/>
                <a:gd name="T6" fmla="*/ 96 w 134"/>
                <a:gd name="T7" fmla="*/ 2 h 168"/>
                <a:gd name="T8" fmla="*/ 126 w 134"/>
                <a:gd name="T9" fmla="*/ 0 h 168"/>
                <a:gd name="T10" fmla="*/ 150 w 134"/>
                <a:gd name="T11" fmla="*/ 2 h 168"/>
                <a:gd name="T12" fmla="*/ 166 w 134"/>
                <a:gd name="T13" fmla="*/ 0 h 168"/>
                <a:gd name="T14" fmla="*/ 196 w 134"/>
                <a:gd name="T15" fmla="*/ 19 h 168"/>
                <a:gd name="T16" fmla="*/ 217 w 134"/>
                <a:gd name="T17" fmla="*/ 30 h 168"/>
                <a:gd name="T18" fmla="*/ 233 w 134"/>
                <a:gd name="T19" fmla="*/ 35 h 168"/>
                <a:gd name="T20" fmla="*/ 257 w 134"/>
                <a:gd name="T21" fmla="*/ 35 h 168"/>
                <a:gd name="T22" fmla="*/ 257 w 134"/>
                <a:gd name="T23" fmla="*/ 43 h 168"/>
                <a:gd name="T24" fmla="*/ 260 w 134"/>
                <a:gd name="T25" fmla="*/ 56 h 168"/>
                <a:gd name="T26" fmla="*/ 292 w 134"/>
                <a:gd name="T27" fmla="*/ 41 h 168"/>
                <a:gd name="T28" fmla="*/ 330 w 134"/>
                <a:gd name="T29" fmla="*/ 67 h 168"/>
                <a:gd name="T30" fmla="*/ 353 w 134"/>
                <a:gd name="T31" fmla="*/ 67 h 168"/>
                <a:gd name="T32" fmla="*/ 376 w 134"/>
                <a:gd name="T33" fmla="*/ 78 h 168"/>
                <a:gd name="T34" fmla="*/ 376 w 134"/>
                <a:gd name="T35" fmla="*/ 92 h 168"/>
                <a:gd name="T36" fmla="*/ 376 w 134"/>
                <a:gd name="T37" fmla="*/ 117 h 168"/>
                <a:gd name="T38" fmla="*/ 366 w 134"/>
                <a:gd name="T39" fmla="*/ 143 h 168"/>
                <a:gd name="T40" fmla="*/ 399 w 134"/>
                <a:gd name="T41" fmla="*/ 157 h 168"/>
                <a:gd name="T42" fmla="*/ 419 w 134"/>
                <a:gd name="T43" fmla="*/ 157 h 168"/>
                <a:gd name="T44" fmla="*/ 427 w 134"/>
                <a:gd name="T45" fmla="*/ 167 h 168"/>
                <a:gd name="T46" fmla="*/ 411 w 134"/>
                <a:gd name="T47" fmla="*/ 185 h 168"/>
                <a:gd name="T48" fmla="*/ 427 w 134"/>
                <a:gd name="T49" fmla="*/ 195 h 168"/>
                <a:gd name="T50" fmla="*/ 437 w 134"/>
                <a:gd name="T51" fmla="*/ 211 h 168"/>
                <a:gd name="T52" fmla="*/ 456 w 134"/>
                <a:gd name="T53" fmla="*/ 225 h 168"/>
                <a:gd name="T54" fmla="*/ 480 w 134"/>
                <a:gd name="T55" fmla="*/ 240 h 168"/>
                <a:gd name="T56" fmla="*/ 480 w 134"/>
                <a:gd name="T57" fmla="*/ 262 h 168"/>
                <a:gd name="T58" fmla="*/ 480 w 134"/>
                <a:gd name="T59" fmla="*/ 270 h 168"/>
                <a:gd name="T60" fmla="*/ 502 w 134"/>
                <a:gd name="T61" fmla="*/ 284 h 168"/>
                <a:gd name="T62" fmla="*/ 480 w 134"/>
                <a:gd name="T63" fmla="*/ 290 h 168"/>
                <a:gd name="T64" fmla="*/ 466 w 134"/>
                <a:gd name="T65" fmla="*/ 292 h 168"/>
                <a:gd name="T66" fmla="*/ 450 w 134"/>
                <a:gd name="T67" fmla="*/ 279 h 168"/>
                <a:gd name="T68" fmla="*/ 437 w 134"/>
                <a:gd name="T69" fmla="*/ 290 h 168"/>
                <a:gd name="T70" fmla="*/ 419 w 134"/>
                <a:gd name="T71" fmla="*/ 284 h 168"/>
                <a:gd name="T72" fmla="*/ 404 w 134"/>
                <a:gd name="T73" fmla="*/ 274 h 168"/>
                <a:gd name="T74" fmla="*/ 391 w 134"/>
                <a:gd name="T75" fmla="*/ 279 h 168"/>
                <a:gd name="T76" fmla="*/ 383 w 134"/>
                <a:gd name="T77" fmla="*/ 290 h 168"/>
                <a:gd name="T78" fmla="*/ 376 w 134"/>
                <a:gd name="T79" fmla="*/ 274 h 168"/>
                <a:gd name="T80" fmla="*/ 361 w 134"/>
                <a:gd name="T81" fmla="*/ 270 h 168"/>
                <a:gd name="T82" fmla="*/ 336 w 134"/>
                <a:gd name="T83" fmla="*/ 290 h 168"/>
                <a:gd name="T84" fmla="*/ 345 w 134"/>
                <a:gd name="T85" fmla="*/ 313 h 168"/>
                <a:gd name="T86" fmla="*/ 336 w 134"/>
                <a:gd name="T87" fmla="*/ 328 h 168"/>
                <a:gd name="T88" fmla="*/ 336 w 134"/>
                <a:gd name="T89" fmla="*/ 342 h 168"/>
                <a:gd name="T90" fmla="*/ 307 w 134"/>
                <a:gd name="T91" fmla="*/ 352 h 168"/>
                <a:gd name="T92" fmla="*/ 292 w 134"/>
                <a:gd name="T93" fmla="*/ 370 h 168"/>
                <a:gd name="T94" fmla="*/ 277 w 134"/>
                <a:gd name="T95" fmla="*/ 377 h 168"/>
                <a:gd name="T96" fmla="*/ 277 w 134"/>
                <a:gd name="T97" fmla="*/ 396 h 168"/>
                <a:gd name="T98" fmla="*/ 257 w 134"/>
                <a:gd name="T99" fmla="*/ 407 h 168"/>
                <a:gd name="T100" fmla="*/ 233 w 134"/>
                <a:gd name="T101" fmla="*/ 407 h 168"/>
                <a:gd name="T102" fmla="*/ 226 w 134"/>
                <a:gd name="T103" fmla="*/ 396 h 168"/>
                <a:gd name="T104" fmla="*/ 226 w 134"/>
                <a:gd name="T105" fmla="*/ 370 h 168"/>
                <a:gd name="T106" fmla="*/ 242 w 134"/>
                <a:gd name="T107" fmla="*/ 250 h 168"/>
                <a:gd name="T108" fmla="*/ 107 w 134"/>
                <a:gd name="T109" fmla="*/ 114 h 168"/>
                <a:gd name="T110" fmla="*/ 0 w 134"/>
                <a:gd name="T111" fmla="*/ 30 h 1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34"/>
                <a:gd name="T169" fmla="*/ 0 h 168"/>
                <a:gd name="T170" fmla="*/ 134 w 134"/>
                <a:gd name="T171" fmla="*/ 168 h 1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34" h="168">
                  <a:moveTo>
                    <a:pt x="0" y="12"/>
                  </a:moveTo>
                  <a:lnTo>
                    <a:pt x="2" y="10"/>
                  </a:lnTo>
                  <a:lnTo>
                    <a:pt x="4" y="6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2"/>
                  </a:lnTo>
                  <a:lnTo>
                    <a:pt x="14" y="6"/>
                  </a:lnTo>
                  <a:lnTo>
                    <a:pt x="16" y="4"/>
                  </a:lnTo>
                  <a:lnTo>
                    <a:pt x="22" y="6"/>
                  </a:lnTo>
                  <a:lnTo>
                    <a:pt x="24" y="6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6" y="10"/>
                  </a:lnTo>
                  <a:lnTo>
                    <a:pt x="58" y="12"/>
                  </a:lnTo>
                  <a:lnTo>
                    <a:pt x="58" y="14"/>
                  </a:lnTo>
                  <a:lnTo>
                    <a:pt x="60" y="12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68" y="14"/>
                  </a:lnTo>
                  <a:lnTo>
                    <a:pt x="66" y="16"/>
                  </a:lnTo>
                  <a:lnTo>
                    <a:pt x="66" y="18"/>
                  </a:lnTo>
                  <a:lnTo>
                    <a:pt x="68" y="18"/>
                  </a:lnTo>
                  <a:lnTo>
                    <a:pt x="70" y="18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2" y="18"/>
                  </a:lnTo>
                  <a:lnTo>
                    <a:pt x="78" y="16"/>
                  </a:lnTo>
                  <a:lnTo>
                    <a:pt x="84" y="20"/>
                  </a:lnTo>
                  <a:lnTo>
                    <a:pt x="86" y="24"/>
                  </a:lnTo>
                  <a:lnTo>
                    <a:pt x="88" y="28"/>
                  </a:lnTo>
                  <a:lnTo>
                    <a:pt x="92" y="30"/>
                  </a:lnTo>
                  <a:lnTo>
                    <a:pt x="94" y="30"/>
                  </a:lnTo>
                  <a:lnTo>
                    <a:pt x="94" y="28"/>
                  </a:lnTo>
                  <a:lnTo>
                    <a:pt x="96" y="28"/>
                  </a:lnTo>
                  <a:lnTo>
                    <a:pt x="98" y="32"/>
                  </a:lnTo>
                  <a:lnTo>
                    <a:pt x="100" y="32"/>
                  </a:lnTo>
                  <a:lnTo>
                    <a:pt x="102" y="34"/>
                  </a:lnTo>
                  <a:lnTo>
                    <a:pt x="98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4"/>
                  </a:lnTo>
                  <a:lnTo>
                    <a:pt x="100" y="48"/>
                  </a:lnTo>
                  <a:lnTo>
                    <a:pt x="96" y="52"/>
                  </a:lnTo>
                  <a:lnTo>
                    <a:pt x="96" y="56"/>
                  </a:lnTo>
                  <a:lnTo>
                    <a:pt x="98" y="58"/>
                  </a:lnTo>
                  <a:lnTo>
                    <a:pt x="102" y="60"/>
                  </a:lnTo>
                  <a:lnTo>
                    <a:pt x="104" y="62"/>
                  </a:lnTo>
                  <a:lnTo>
                    <a:pt x="106" y="64"/>
                  </a:lnTo>
                  <a:lnTo>
                    <a:pt x="108" y="66"/>
                  </a:lnTo>
                  <a:lnTo>
                    <a:pt x="110" y="66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4" y="66"/>
                  </a:lnTo>
                  <a:lnTo>
                    <a:pt x="114" y="68"/>
                  </a:lnTo>
                  <a:lnTo>
                    <a:pt x="112" y="70"/>
                  </a:lnTo>
                  <a:lnTo>
                    <a:pt x="112" y="76"/>
                  </a:lnTo>
                  <a:lnTo>
                    <a:pt x="110" y="76"/>
                  </a:lnTo>
                  <a:lnTo>
                    <a:pt x="112" y="80"/>
                  </a:lnTo>
                  <a:lnTo>
                    <a:pt x="114" y="78"/>
                  </a:lnTo>
                  <a:lnTo>
                    <a:pt x="114" y="80"/>
                  </a:lnTo>
                  <a:lnTo>
                    <a:pt x="114" y="82"/>
                  </a:lnTo>
                  <a:lnTo>
                    <a:pt x="114" y="86"/>
                  </a:lnTo>
                  <a:lnTo>
                    <a:pt x="116" y="86"/>
                  </a:lnTo>
                  <a:lnTo>
                    <a:pt x="118" y="88"/>
                  </a:lnTo>
                  <a:lnTo>
                    <a:pt x="120" y="92"/>
                  </a:lnTo>
                  <a:lnTo>
                    <a:pt x="122" y="92"/>
                  </a:lnTo>
                  <a:lnTo>
                    <a:pt x="126" y="94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8" y="102"/>
                  </a:lnTo>
                  <a:lnTo>
                    <a:pt x="128" y="104"/>
                  </a:lnTo>
                  <a:lnTo>
                    <a:pt x="128" y="108"/>
                  </a:lnTo>
                  <a:lnTo>
                    <a:pt x="126" y="108"/>
                  </a:lnTo>
                  <a:lnTo>
                    <a:pt x="126" y="110"/>
                  </a:lnTo>
                  <a:lnTo>
                    <a:pt x="128" y="110"/>
                  </a:lnTo>
                  <a:lnTo>
                    <a:pt x="130" y="112"/>
                  </a:lnTo>
                  <a:lnTo>
                    <a:pt x="132" y="116"/>
                  </a:lnTo>
                  <a:lnTo>
                    <a:pt x="134" y="116"/>
                  </a:lnTo>
                  <a:lnTo>
                    <a:pt x="132" y="118"/>
                  </a:lnTo>
                  <a:lnTo>
                    <a:pt x="128" y="118"/>
                  </a:lnTo>
                  <a:lnTo>
                    <a:pt x="126" y="118"/>
                  </a:lnTo>
                  <a:lnTo>
                    <a:pt x="124" y="120"/>
                  </a:lnTo>
                  <a:lnTo>
                    <a:pt x="122" y="120"/>
                  </a:lnTo>
                  <a:lnTo>
                    <a:pt x="122" y="114"/>
                  </a:lnTo>
                  <a:lnTo>
                    <a:pt x="120" y="114"/>
                  </a:lnTo>
                  <a:lnTo>
                    <a:pt x="118" y="116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2" y="116"/>
                  </a:lnTo>
                  <a:lnTo>
                    <a:pt x="110" y="114"/>
                  </a:lnTo>
                  <a:lnTo>
                    <a:pt x="110" y="112"/>
                  </a:lnTo>
                  <a:lnTo>
                    <a:pt x="108" y="112"/>
                  </a:lnTo>
                  <a:lnTo>
                    <a:pt x="106" y="114"/>
                  </a:lnTo>
                  <a:lnTo>
                    <a:pt x="106" y="116"/>
                  </a:lnTo>
                  <a:lnTo>
                    <a:pt x="104" y="114"/>
                  </a:lnTo>
                  <a:lnTo>
                    <a:pt x="102" y="114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0" y="118"/>
                  </a:lnTo>
                  <a:lnTo>
                    <a:pt x="100" y="112"/>
                  </a:lnTo>
                  <a:lnTo>
                    <a:pt x="100" y="110"/>
                  </a:lnTo>
                  <a:lnTo>
                    <a:pt x="98" y="108"/>
                  </a:lnTo>
                  <a:lnTo>
                    <a:pt x="96" y="110"/>
                  </a:lnTo>
                  <a:lnTo>
                    <a:pt x="92" y="112"/>
                  </a:lnTo>
                  <a:lnTo>
                    <a:pt x="88" y="116"/>
                  </a:lnTo>
                  <a:lnTo>
                    <a:pt x="90" y="118"/>
                  </a:lnTo>
                  <a:lnTo>
                    <a:pt x="90" y="122"/>
                  </a:lnTo>
                  <a:lnTo>
                    <a:pt x="90" y="124"/>
                  </a:lnTo>
                  <a:lnTo>
                    <a:pt x="92" y="128"/>
                  </a:lnTo>
                  <a:lnTo>
                    <a:pt x="92" y="130"/>
                  </a:lnTo>
                  <a:lnTo>
                    <a:pt x="90" y="134"/>
                  </a:lnTo>
                  <a:lnTo>
                    <a:pt x="90" y="136"/>
                  </a:lnTo>
                  <a:lnTo>
                    <a:pt x="90" y="138"/>
                  </a:lnTo>
                  <a:lnTo>
                    <a:pt x="90" y="140"/>
                  </a:lnTo>
                  <a:lnTo>
                    <a:pt x="84" y="142"/>
                  </a:lnTo>
                  <a:lnTo>
                    <a:pt x="82" y="142"/>
                  </a:lnTo>
                  <a:lnTo>
                    <a:pt x="82" y="144"/>
                  </a:lnTo>
                  <a:lnTo>
                    <a:pt x="82" y="148"/>
                  </a:lnTo>
                  <a:lnTo>
                    <a:pt x="80" y="150"/>
                  </a:lnTo>
                  <a:lnTo>
                    <a:pt x="78" y="152"/>
                  </a:lnTo>
                  <a:lnTo>
                    <a:pt x="76" y="152"/>
                  </a:lnTo>
                  <a:lnTo>
                    <a:pt x="74" y="154"/>
                  </a:lnTo>
                  <a:lnTo>
                    <a:pt x="72" y="156"/>
                  </a:lnTo>
                  <a:lnTo>
                    <a:pt x="72" y="158"/>
                  </a:lnTo>
                  <a:lnTo>
                    <a:pt x="74" y="162"/>
                  </a:lnTo>
                  <a:lnTo>
                    <a:pt x="74" y="164"/>
                  </a:lnTo>
                  <a:lnTo>
                    <a:pt x="72" y="166"/>
                  </a:lnTo>
                  <a:lnTo>
                    <a:pt x="68" y="166"/>
                  </a:lnTo>
                  <a:lnTo>
                    <a:pt x="66" y="166"/>
                  </a:lnTo>
                  <a:lnTo>
                    <a:pt x="64" y="166"/>
                  </a:lnTo>
                  <a:lnTo>
                    <a:pt x="62" y="166"/>
                  </a:lnTo>
                  <a:lnTo>
                    <a:pt x="62" y="168"/>
                  </a:lnTo>
                  <a:lnTo>
                    <a:pt x="60" y="162"/>
                  </a:lnTo>
                  <a:lnTo>
                    <a:pt x="56" y="160"/>
                  </a:lnTo>
                  <a:lnTo>
                    <a:pt x="60" y="158"/>
                  </a:lnTo>
                  <a:lnTo>
                    <a:pt x="60" y="152"/>
                  </a:lnTo>
                  <a:lnTo>
                    <a:pt x="58" y="138"/>
                  </a:lnTo>
                  <a:lnTo>
                    <a:pt x="62" y="112"/>
                  </a:lnTo>
                  <a:lnTo>
                    <a:pt x="64" y="102"/>
                  </a:lnTo>
                  <a:lnTo>
                    <a:pt x="58" y="82"/>
                  </a:lnTo>
                  <a:lnTo>
                    <a:pt x="46" y="74"/>
                  </a:lnTo>
                  <a:lnTo>
                    <a:pt x="28" y="46"/>
                  </a:lnTo>
                  <a:lnTo>
                    <a:pt x="16" y="14"/>
                  </a:lnTo>
                  <a:lnTo>
                    <a:pt x="4" y="1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6A0581E0-B906-3925-DC78-81E0E2A6C255}"/>
                </a:ext>
              </a:extLst>
            </p:cNvPr>
            <p:cNvSpPr/>
            <p:nvPr/>
          </p:nvSpPr>
          <p:spPr bwMode="gray">
            <a:xfrm>
              <a:off x="4677235" y="3222625"/>
              <a:ext cx="119062" cy="136525"/>
            </a:xfrm>
            <a:custGeom>
              <a:avLst/>
              <a:gdLst>
                <a:gd name="T0" fmla="*/ 131 w 72"/>
                <a:gd name="T1" fmla="*/ 227 h 88"/>
                <a:gd name="T2" fmla="*/ 96 w 72"/>
                <a:gd name="T3" fmla="*/ 207 h 88"/>
                <a:gd name="T4" fmla="*/ 9 w 72"/>
                <a:gd name="T5" fmla="*/ 159 h 88"/>
                <a:gd name="T6" fmla="*/ 9 w 72"/>
                <a:gd name="T7" fmla="*/ 153 h 88"/>
                <a:gd name="T8" fmla="*/ 0 w 72"/>
                <a:gd name="T9" fmla="*/ 144 h 88"/>
                <a:gd name="T10" fmla="*/ 0 w 72"/>
                <a:gd name="T11" fmla="*/ 133 h 88"/>
                <a:gd name="T12" fmla="*/ 9 w 72"/>
                <a:gd name="T13" fmla="*/ 123 h 88"/>
                <a:gd name="T14" fmla="*/ 14 w 72"/>
                <a:gd name="T15" fmla="*/ 114 h 88"/>
                <a:gd name="T16" fmla="*/ 9 w 72"/>
                <a:gd name="T17" fmla="*/ 103 h 88"/>
                <a:gd name="T18" fmla="*/ 0 w 72"/>
                <a:gd name="T19" fmla="*/ 91 h 88"/>
                <a:gd name="T20" fmla="*/ 0 w 72"/>
                <a:gd name="T21" fmla="*/ 77 h 88"/>
                <a:gd name="T22" fmla="*/ 14 w 72"/>
                <a:gd name="T23" fmla="*/ 66 h 88"/>
                <a:gd name="T24" fmla="*/ 30 w 72"/>
                <a:gd name="T25" fmla="*/ 66 h 88"/>
                <a:gd name="T26" fmla="*/ 30 w 72"/>
                <a:gd name="T27" fmla="*/ 50 h 88"/>
                <a:gd name="T28" fmla="*/ 37 w 72"/>
                <a:gd name="T29" fmla="*/ 41 h 88"/>
                <a:gd name="T30" fmla="*/ 50 w 72"/>
                <a:gd name="T31" fmla="*/ 30 h 88"/>
                <a:gd name="T32" fmla="*/ 70 w 72"/>
                <a:gd name="T33" fmla="*/ 26 h 88"/>
                <a:gd name="T34" fmla="*/ 76 w 72"/>
                <a:gd name="T35" fmla="*/ 35 h 88"/>
                <a:gd name="T36" fmla="*/ 84 w 72"/>
                <a:gd name="T37" fmla="*/ 41 h 88"/>
                <a:gd name="T38" fmla="*/ 84 w 72"/>
                <a:gd name="T39" fmla="*/ 26 h 88"/>
                <a:gd name="T40" fmla="*/ 76 w 72"/>
                <a:gd name="T41" fmla="*/ 11 h 88"/>
                <a:gd name="T42" fmla="*/ 76 w 72"/>
                <a:gd name="T43" fmla="*/ 2 h 88"/>
                <a:gd name="T44" fmla="*/ 89 w 72"/>
                <a:gd name="T45" fmla="*/ 2 h 88"/>
                <a:gd name="T46" fmla="*/ 107 w 72"/>
                <a:gd name="T47" fmla="*/ 0 h 88"/>
                <a:gd name="T48" fmla="*/ 111 w 72"/>
                <a:gd name="T49" fmla="*/ 11 h 88"/>
                <a:gd name="T50" fmla="*/ 137 w 72"/>
                <a:gd name="T51" fmla="*/ 21 h 88"/>
                <a:gd name="T52" fmla="*/ 150 w 72"/>
                <a:gd name="T53" fmla="*/ 30 h 88"/>
                <a:gd name="T54" fmla="*/ 168 w 72"/>
                <a:gd name="T55" fmla="*/ 47 h 88"/>
                <a:gd name="T56" fmla="*/ 182 w 72"/>
                <a:gd name="T57" fmla="*/ 50 h 88"/>
                <a:gd name="T58" fmla="*/ 205 w 72"/>
                <a:gd name="T59" fmla="*/ 56 h 88"/>
                <a:gd name="T60" fmla="*/ 214 w 72"/>
                <a:gd name="T61" fmla="*/ 56 h 88"/>
                <a:gd name="T62" fmla="*/ 219 w 72"/>
                <a:gd name="T63" fmla="*/ 66 h 88"/>
                <a:gd name="T64" fmla="*/ 234 w 72"/>
                <a:gd name="T65" fmla="*/ 74 h 88"/>
                <a:gd name="T66" fmla="*/ 255 w 72"/>
                <a:gd name="T67" fmla="*/ 77 h 88"/>
                <a:gd name="T68" fmla="*/ 257 w 72"/>
                <a:gd name="T69" fmla="*/ 81 h 88"/>
                <a:gd name="T70" fmla="*/ 274 w 72"/>
                <a:gd name="T71" fmla="*/ 91 h 88"/>
                <a:gd name="T72" fmla="*/ 274 w 72"/>
                <a:gd name="T73" fmla="*/ 97 h 88"/>
                <a:gd name="T74" fmla="*/ 257 w 72"/>
                <a:gd name="T75" fmla="*/ 103 h 88"/>
                <a:gd name="T76" fmla="*/ 255 w 72"/>
                <a:gd name="T77" fmla="*/ 107 h 88"/>
                <a:gd name="T78" fmla="*/ 227 w 72"/>
                <a:gd name="T79" fmla="*/ 103 h 88"/>
                <a:gd name="T80" fmla="*/ 219 w 72"/>
                <a:gd name="T81" fmla="*/ 114 h 88"/>
                <a:gd name="T82" fmla="*/ 234 w 72"/>
                <a:gd name="T83" fmla="*/ 114 h 88"/>
                <a:gd name="T84" fmla="*/ 234 w 72"/>
                <a:gd name="T85" fmla="*/ 123 h 88"/>
                <a:gd name="T86" fmla="*/ 205 w 72"/>
                <a:gd name="T87" fmla="*/ 139 h 88"/>
                <a:gd name="T88" fmla="*/ 144 w 72"/>
                <a:gd name="T89" fmla="*/ 151 h 88"/>
                <a:gd name="T90" fmla="*/ 131 w 72"/>
                <a:gd name="T91" fmla="*/ 207 h 88"/>
                <a:gd name="T92" fmla="*/ 131 w 72"/>
                <a:gd name="T93" fmla="*/ 227 h 8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2"/>
                <a:gd name="T142" fmla="*/ 0 h 88"/>
                <a:gd name="T143" fmla="*/ 72 w 72"/>
                <a:gd name="T144" fmla="*/ 88 h 8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2" h="88">
                  <a:moveTo>
                    <a:pt x="34" y="88"/>
                  </a:moveTo>
                  <a:lnTo>
                    <a:pt x="34" y="88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18" y="68"/>
                  </a:lnTo>
                  <a:lnTo>
                    <a:pt x="2" y="6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2" y="48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2" y="42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0" y="14"/>
                  </a:lnTo>
                  <a:lnTo>
                    <a:pt x="14" y="12"/>
                  </a:lnTo>
                  <a:lnTo>
                    <a:pt x="16" y="10"/>
                  </a:lnTo>
                  <a:lnTo>
                    <a:pt x="18" y="10"/>
                  </a:lnTo>
                  <a:lnTo>
                    <a:pt x="18" y="12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6" y="2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0"/>
                  </a:lnTo>
                  <a:lnTo>
                    <a:pt x="40" y="12"/>
                  </a:lnTo>
                  <a:lnTo>
                    <a:pt x="42" y="16"/>
                  </a:lnTo>
                  <a:lnTo>
                    <a:pt x="44" y="18"/>
                  </a:lnTo>
                  <a:lnTo>
                    <a:pt x="46" y="20"/>
                  </a:lnTo>
                  <a:lnTo>
                    <a:pt x="48" y="20"/>
                  </a:lnTo>
                  <a:lnTo>
                    <a:pt x="52" y="22"/>
                  </a:lnTo>
                  <a:lnTo>
                    <a:pt x="54" y="22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6"/>
                  </a:lnTo>
                  <a:lnTo>
                    <a:pt x="62" y="28"/>
                  </a:lnTo>
                  <a:lnTo>
                    <a:pt x="64" y="30"/>
                  </a:lnTo>
                  <a:lnTo>
                    <a:pt x="66" y="30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2" y="36"/>
                  </a:lnTo>
                  <a:lnTo>
                    <a:pt x="72" y="38"/>
                  </a:lnTo>
                  <a:lnTo>
                    <a:pt x="70" y="38"/>
                  </a:lnTo>
                  <a:lnTo>
                    <a:pt x="68" y="40"/>
                  </a:lnTo>
                  <a:lnTo>
                    <a:pt x="66" y="42"/>
                  </a:lnTo>
                  <a:lnTo>
                    <a:pt x="64" y="40"/>
                  </a:lnTo>
                  <a:lnTo>
                    <a:pt x="60" y="40"/>
                  </a:lnTo>
                  <a:lnTo>
                    <a:pt x="58" y="42"/>
                  </a:lnTo>
                  <a:lnTo>
                    <a:pt x="58" y="44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2" y="48"/>
                  </a:lnTo>
                  <a:lnTo>
                    <a:pt x="60" y="54"/>
                  </a:lnTo>
                  <a:lnTo>
                    <a:pt x="54" y="54"/>
                  </a:lnTo>
                  <a:lnTo>
                    <a:pt x="42" y="52"/>
                  </a:lnTo>
                  <a:lnTo>
                    <a:pt x="38" y="58"/>
                  </a:lnTo>
                  <a:lnTo>
                    <a:pt x="32" y="70"/>
                  </a:lnTo>
                  <a:lnTo>
                    <a:pt x="34" y="80"/>
                  </a:lnTo>
                  <a:lnTo>
                    <a:pt x="34" y="88"/>
                  </a:lnTo>
                  <a:close/>
                </a:path>
              </a:pathLst>
            </a:custGeom>
            <a:solidFill>
              <a:srgbClr val="B2B2B2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D70A3942-5151-FD43-EDD2-440C1D21A527}"/>
                </a:ext>
              </a:extLst>
            </p:cNvPr>
            <p:cNvSpPr/>
            <p:nvPr/>
          </p:nvSpPr>
          <p:spPr bwMode="gray">
            <a:xfrm>
              <a:off x="4699460" y="3000375"/>
              <a:ext cx="261937" cy="358775"/>
            </a:xfrm>
            <a:custGeom>
              <a:avLst/>
              <a:gdLst>
                <a:gd name="T0" fmla="*/ 510 w 158"/>
                <a:gd name="T1" fmla="*/ 343 h 230"/>
                <a:gd name="T2" fmla="*/ 585 w 158"/>
                <a:gd name="T3" fmla="*/ 461 h 230"/>
                <a:gd name="T4" fmla="*/ 520 w 158"/>
                <a:gd name="T5" fmla="*/ 544 h 230"/>
                <a:gd name="T6" fmla="*/ 496 w 158"/>
                <a:gd name="T7" fmla="*/ 551 h 230"/>
                <a:gd name="T8" fmla="*/ 465 w 158"/>
                <a:gd name="T9" fmla="*/ 551 h 230"/>
                <a:gd name="T10" fmla="*/ 441 w 158"/>
                <a:gd name="T11" fmla="*/ 558 h 230"/>
                <a:gd name="T12" fmla="*/ 411 w 158"/>
                <a:gd name="T13" fmla="*/ 561 h 230"/>
                <a:gd name="T14" fmla="*/ 371 w 158"/>
                <a:gd name="T15" fmla="*/ 571 h 230"/>
                <a:gd name="T16" fmla="*/ 355 w 158"/>
                <a:gd name="T17" fmla="*/ 577 h 230"/>
                <a:gd name="T18" fmla="*/ 325 w 158"/>
                <a:gd name="T19" fmla="*/ 571 h 230"/>
                <a:gd name="T20" fmla="*/ 289 w 158"/>
                <a:gd name="T21" fmla="*/ 595 h 230"/>
                <a:gd name="T22" fmla="*/ 272 w 158"/>
                <a:gd name="T23" fmla="*/ 615 h 230"/>
                <a:gd name="T24" fmla="*/ 185 w 158"/>
                <a:gd name="T25" fmla="*/ 523 h 230"/>
                <a:gd name="T26" fmla="*/ 185 w 158"/>
                <a:gd name="T27" fmla="*/ 497 h 230"/>
                <a:gd name="T28" fmla="*/ 179 w 158"/>
                <a:gd name="T29" fmla="*/ 485 h 230"/>
                <a:gd name="T30" fmla="*/ 211 w 158"/>
                <a:gd name="T31" fmla="*/ 485 h 230"/>
                <a:gd name="T32" fmla="*/ 224 w 158"/>
                <a:gd name="T33" fmla="*/ 476 h 230"/>
                <a:gd name="T34" fmla="*/ 201 w 158"/>
                <a:gd name="T35" fmla="*/ 461 h 230"/>
                <a:gd name="T36" fmla="*/ 169 w 158"/>
                <a:gd name="T37" fmla="*/ 450 h 230"/>
                <a:gd name="T38" fmla="*/ 155 w 158"/>
                <a:gd name="T39" fmla="*/ 437 h 230"/>
                <a:gd name="T40" fmla="*/ 118 w 158"/>
                <a:gd name="T41" fmla="*/ 430 h 230"/>
                <a:gd name="T42" fmla="*/ 86 w 158"/>
                <a:gd name="T43" fmla="*/ 403 h 230"/>
                <a:gd name="T44" fmla="*/ 70 w 158"/>
                <a:gd name="T45" fmla="*/ 375 h 230"/>
                <a:gd name="T46" fmla="*/ 94 w 158"/>
                <a:gd name="T47" fmla="*/ 375 h 230"/>
                <a:gd name="T48" fmla="*/ 100 w 158"/>
                <a:gd name="T49" fmla="*/ 356 h 230"/>
                <a:gd name="T50" fmla="*/ 61 w 158"/>
                <a:gd name="T51" fmla="*/ 315 h 230"/>
                <a:gd name="T52" fmla="*/ 100 w 158"/>
                <a:gd name="T53" fmla="*/ 320 h 230"/>
                <a:gd name="T54" fmla="*/ 118 w 158"/>
                <a:gd name="T55" fmla="*/ 304 h 230"/>
                <a:gd name="T56" fmla="*/ 76 w 158"/>
                <a:gd name="T57" fmla="*/ 290 h 230"/>
                <a:gd name="T58" fmla="*/ 48 w 158"/>
                <a:gd name="T59" fmla="*/ 272 h 230"/>
                <a:gd name="T60" fmla="*/ 48 w 158"/>
                <a:gd name="T61" fmla="*/ 246 h 230"/>
                <a:gd name="T62" fmla="*/ 61 w 158"/>
                <a:gd name="T63" fmla="*/ 219 h 230"/>
                <a:gd name="T64" fmla="*/ 76 w 158"/>
                <a:gd name="T65" fmla="*/ 186 h 230"/>
                <a:gd name="T66" fmla="*/ 31 w 158"/>
                <a:gd name="T67" fmla="*/ 193 h 230"/>
                <a:gd name="T68" fmla="*/ 48 w 158"/>
                <a:gd name="T69" fmla="*/ 181 h 230"/>
                <a:gd name="T70" fmla="*/ 39 w 158"/>
                <a:gd name="T71" fmla="*/ 163 h 230"/>
                <a:gd name="T72" fmla="*/ 48 w 158"/>
                <a:gd name="T73" fmla="*/ 139 h 230"/>
                <a:gd name="T74" fmla="*/ 70 w 158"/>
                <a:gd name="T75" fmla="*/ 145 h 230"/>
                <a:gd name="T76" fmla="*/ 86 w 158"/>
                <a:gd name="T77" fmla="*/ 139 h 230"/>
                <a:gd name="T78" fmla="*/ 61 w 158"/>
                <a:gd name="T79" fmla="*/ 130 h 230"/>
                <a:gd name="T80" fmla="*/ 39 w 158"/>
                <a:gd name="T81" fmla="*/ 118 h 230"/>
                <a:gd name="T82" fmla="*/ 31 w 158"/>
                <a:gd name="T83" fmla="*/ 107 h 230"/>
                <a:gd name="T84" fmla="*/ 39 w 158"/>
                <a:gd name="T85" fmla="*/ 94 h 230"/>
                <a:gd name="T86" fmla="*/ 16 w 158"/>
                <a:gd name="T87" fmla="*/ 86 h 230"/>
                <a:gd name="T88" fmla="*/ 16 w 158"/>
                <a:gd name="T89" fmla="*/ 72 h 230"/>
                <a:gd name="T90" fmla="*/ 0 w 158"/>
                <a:gd name="T91" fmla="*/ 37 h 230"/>
                <a:gd name="T92" fmla="*/ 224 w 158"/>
                <a:gd name="T93" fmla="*/ 26 h 230"/>
                <a:gd name="T94" fmla="*/ 289 w 158"/>
                <a:gd name="T95" fmla="*/ 75 h 230"/>
                <a:gd name="T96" fmla="*/ 371 w 158"/>
                <a:gd name="T97" fmla="*/ 134 h 230"/>
                <a:gd name="T98" fmla="*/ 371 w 158"/>
                <a:gd name="T99" fmla="*/ 165 h 230"/>
                <a:gd name="T100" fmla="*/ 371 w 158"/>
                <a:gd name="T101" fmla="*/ 186 h 230"/>
                <a:gd name="T102" fmla="*/ 411 w 158"/>
                <a:gd name="T103" fmla="*/ 213 h 230"/>
                <a:gd name="T104" fmla="*/ 504 w 158"/>
                <a:gd name="T105" fmla="*/ 229 h 230"/>
                <a:gd name="T106" fmla="*/ 583 w 158"/>
                <a:gd name="T107" fmla="*/ 229 h 230"/>
                <a:gd name="T108" fmla="*/ 573 w 158"/>
                <a:gd name="T109" fmla="*/ 279 h 2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58"/>
                <a:gd name="T166" fmla="*/ 0 h 230"/>
                <a:gd name="T167" fmla="*/ 158 w 158"/>
                <a:gd name="T168" fmla="*/ 230 h 23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58" h="230">
                  <a:moveTo>
                    <a:pt x="148" y="104"/>
                  </a:moveTo>
                  <a:lnTo>
                    <a:pt x="142" y="112"/>
                  </a:lnTo>
                  <a:lnTo>
                    <a:pt x="136" y="120"/>
                  </a:lnTo>
                  <a:lnTo>
                    <a:pt x="132" y="128"/>
                  </a:lnTo>
                  <a:lnTo>
                    <a:pt x="134" y="134"/>
                  </a:lnTo>
                  <a:lnTo>
                    <a:pt x="156" y="160"/>
                  </a:lnTo>
                  <a:lnTo>
                    <a:pt x="158" y="166"/>
                  </a:lnTo>
                  <a:lnTo>
                    <a:pt x="152" y="172"/>
                  </a:lnTo>
                  <a:lnTo>
                    <a:pt x="140" y="180"/>
                  </a:lnTo>
                  <a:lnTo>
                    <a:pt x="134" y="188"/>
                  </a:lnTo>
                  <a:lnTo>
                    <a:pt x="134" y="200"/>
                  </a:lnTo>
                  <a:lnTo>
                    <a:pt x="134" y="204"/>
                  </a:lnTo>
                  <a:lnTo>
                    <a:pt x="132" y="204"/>
                  </a:lnTo>
                  <a:lnTo>
                    <a:pt x="130" y="206"/>
                  </a:lnTo>
                  <a:lnTo>
                    <a:pt x="128" y="206"/>
                  </a:lnTo>
                  <a:lnTo>
                    <a:pt x="124" y="206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18" y="206"/>
                  </a:lnTo>
                  <a:lnTo>
                    <a:pt x="116" y="206"/>
                  </a:lnTo>
                  <a:lnTo>
                    <a:pt x="114" y="208"/>
                  </a:lnTo>
                  <a:lnTo>
                    <a:pt x="112" y="210"/>
                  </a:lnTo>
                  <a:lnTo>
                    <a:pt x="110" y="210"/>
                  </a:lnTo>
                  <a:lnTo>
                    <a:pt x="106" y="210"/>
                  </a:lnTo>
                  <a:lnTo>
                    <a:pt x="102" y="208"/>
                  </a:lnTo>
                  <a:lnTo>
                    <a:pt x="100" y="210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6" y="216"/>
                  </a:lnTo>
                  <a:lnTo>
                    <a:pt x="96" y="218"/>
                  </a:lnTo>
                  <a:lnTo>
                    <a:pt x="94" y="218"/>
                  </a:lnTo>
                  <a:lnTo>
                    <a:pt x="92" y="216"/>
                  </a:lnTo>
                  <a:lnTo>
                    <a:pt x="90" y="214"/>
                  </a:lnTo>
                  <a:lnTo>
                    <a:pt x="88" y="212"/>
                  </a:lnTo>
                  <a:lnTo>
                    <a:pt x="86" y="214"/>
                  </a:lnTo>
                  <a:lnTo>
                    <a:pt x="84" y="214"/>
                  </a:lnTo>
                  <a:lnTo>
                    <a:pt x="80" y="216"/>
                  </a:lnTo>
                  <a:lnTo>
                    <a:pt x="76" y="218"/>
                  </a:lnTo>
                  <a:lnTo>
                    <a:pt x="74" y="222"/>
                  </a:lnTo>
                  <a:lnTo>
                    <a:pt x="74" y="226"/>
                  </a:lnTo>
                  <a:lnTo>
                    <a:pt x="74" y="228"/>
                  </a:lnTo>
                  <a:lnTo>
                    <a:pt x="72" y="230"/>
                  </a:lnTo>
                  <a:lnTo>
                    <a:pt x="70" y="230"/>
                  </a:lnTo>
                  <a:lnTo>
                    <a:pt x="68" y="228"/>
                  </a:lnTo>
                  <a:lnTo>
                    <a:pt x="68" y="226"/>
                  </a:lnTo>
                  <a:lnTo>
                    <a:pt x="54" y="206"/>
                  </a:lnTo>
                  <a:lnTo>
                    <a:pt x="48" y="196"/>
                  </a:lnTo>
                  <a:lnTo>
                    <a:pt x="46" y="196"/>
                  </a:lnTo>
                  <a:lnTo>
                    <a:pt x="48" y="190"/>
                  </a:lnTo>
                  <a:lnTo>
                    <a:pt x="48" y="188"/>
                  </a:lnTo>
                  <a:lnTo>
                    <a:pt x="48" y="186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4"/>
                  </a:lnTo>
                  <a:lnTo>
                    <a:pt x="46" y="182"/>
                  </a:lnTo>
                  <a:lnTo>
                    <a:pt x="50" y="182"/>
                  </a:lnTo>
                  <a:lnTo>
                    <a:pt x="52" y="184"/>
                  </a:lnTo>
                  <a:lnTo>
                    <a:pt x="54" y="182"/>
                  </a:lnTo>
                  <a:lnTo>
                    <a:pt x="56" y="180"/>
                  </a:lnTo>
                  <a:lnTo>
                    <a:pt x="58" y="180"/>
                  </a:lnTo>
                  <a:lnTo>
                    <a:pt x="58" y="178"/>
                  </a:lnTo>
                  <a:lnTo>
                    <a:pt x="56" y="176"/>
                  </a:lnTo>
                  <a:lnTo>
                    <a:pt x="54" y="174"/>
                  </a:lnTo>
                  <a:lnTo>
                    <a:pt x="52" y="172"/>
                  </a:lnTo>
                  <a:lnTo>
                    <a:pt x="50" y="172"/>
                  </a:lnTo>
                  <a:lnTo>
                    <a:pt x="48" y="170"/>
                  </a:lnTo>
                  <a:lnTo>
                    <a:pt x="44" y="168"/>
                  </a:lnTo>
                  <a:lnTo>
                    <a:pt x="44" y="164"/>
                  </a:lnTo>
                  <a:lnTo>
                    <a:pt x="42" y="164"/>
                  </a:lnTo>
                  <a:lnTo>
                    <a:pt x="42" y="166"/>
                  </a:lnTo>
                  <a:lnTo>
                    <a:pt x="40" y="164"/>
                  </a:lnTo>
                  <a:lnTo>
                    <a:pt x="38" y="164"/>
                  </a:lnTo>
                  <a:lnTo>
                    <a:pt x="34" y="162"/>
                  </a:lnTo>
                  <a:lnTo>
                    <a:pt x="32" y="162"/>
                  </a:lnTo>
                  <a:lnTo>
                    <a:pt x="30" y="160"/>
                  </a:lnTo>
                  <a:lnTo>
                    <a:pt x="28" y="158"/>
                  </a:lnTo>
                  <a:lnTo>
                    <a:pt x="26" y="154"/>
                  </a:lnTo>
                  <a:lnTo>
                    <a:pt x="24" y="152"/>
                  </a:lnTo>
                  <a:lnTo>
                    <a:pt x="22" y="150"/>
                  </a:lnTo>
                  <a:lnTo>
                    <a:pt x="18" y="146"/>
                  </a:lnTo>
                  <a:lnTo>
                    <a:pt x="16" y="146"/>
                  </a:lnTo>
                  <a:lnTo>
                    <a:pt x="16" y="144"/>
                  </a:lnTo>
                  <a:lnTo>
                    <a:pt x="18" y="140"/>
                  </a:lnTo>
                  <a:lnTo>
                    <a:pt x="20" y="138"/>
                  </a:lnTo>
                  <a:lnTo>
                    <a:pt x="22" y="138"/>
                  </a:lnTo>
                  <a:lnTo>
                    <a:pt x="24" y="140"/>
                  </a:lnTo>
                  <a:lnTo>
                    <a:pt x="26" y="140"/>
                  </a:lnTo>
                  <a:lnTo>
                    <a:pt x="26" y="136"/>
                  </a:lnTo>
                  <a:lnTo>
                    <a:pt x="26" y="132"/>
                  </a:lnTo>
                  <a:lnTo>
                    <a:pt x="24" y="128"/>
                  </a:lnTo>
                  <a:lnTo>
                    <a:pt x="20" y="124"/>
                  </a:lnTo>
                  <a:lnTo>
                    <a:pt x="18" y="120"/>
                  </a:lnTo>
                  <a:lnTo>
                    <a:pt x="16" y="118"/>
                  </a:lnTo>
                  <a:lnTo>
                    <a:pt x="18" y="118"/>
                  </a:lnTo>
                  <a:lnTo>
                    <a:pt x="22" y="120"/>
                  </a:lnTo>
                  <a:lnTo>
                    <a:pt x="26" y="120"/>
                  </a:lnTo>
                  <a:lnTo>
                    <a:pt x="28" y="118"/>
                  </a:lnTo>
                  <a:lnTo>
                    <a:pt x="30" y="118"/>
                  </a:lnTo>
                  <a:lnTo>
                    <a:pt x="30" y="116"/>
                  </a:lnTo>
                  <a:lnTo>
                    <a:pt x="30" y="114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2" y="110"/>
                  </a:lnTo>
                  <a:lnTo>
                    <a:pt x="20" y="108"/>
                  </a:lnTo>
                  <a:lnTo>
                    <a:pt x="20" y="106"/>
                  </a:lnTo>
                  <a:lnTo>
                    <a:pt x="18" y="102"/>
                  </a:lnTo>
                  <a:lnTo>
                    <a:pt x="16" y="104"/>
                  </a:lnTo>
                  <a:lnTo>
                    <a:pt x="12" y="102"/>
                  </a:lnTo>
                  <a:lnTo>
                    <a:pt x="10" y="100"/>
                  </a:lnTo>
                  <a:lnTo>
                    <a:pt x="10" y="96"/>
                  </a:lnTo>
                  <a:lnTo>
                    <a:pt x="12" y="94"/>
                  </a:lnTo>
                  <a:lnTo>
                    <a:pt x="12" y="92"/>
                  </a:lnTo>
                  <a:lnTo>
                    <a:pt x="12" y="90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6" y="82"/>
                  </a:lnTo>
                  <a:lnTo>
                    <a:pt x="18" y="78"/>
                  </a:lnTo>
                  <a:lnTo>
                    <a:pt x="20" y="74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2" y="68"/>
                  </a:lnTo>
                  <a:lnTo>
                    <a:pt x="8" y="72"/>
                  </a:lnTo>
                  <a:lnTo>
                    <a:pt x="6" y="70"/>
                  </a:lnTo>
                  <a:lnTo>
                    <a:pt x="8" y="68"/>
                  </a:lnTo>
                  <a:lnTo>
                    <a:pt x="10" y="68"/>
                  </a:lnTo>
                  <a:lnTo>
                    <a:pt x="12" y="68"/>
                  </a:lnTo>
                  <a:lnTo>
                    <a:pt x="10" y="66"/>
                  </a:lnTo>
                  <a:lnTo>
                    <a:pt x="10" y="64"/>
                  </a:lnTo>
                  <a:lnTo>
                    <a:pt x="12" y="62"/>
                  </a:lnTo>
                  <a:lnTo>
                    <a:pt x="10" y="60"/>
                  </a:lnTo>
                  <a:lnTo>
                    <a:pt x="10" y="56"/>
                  </a:lnTo>
                  <a:lnTo>
                    <a:pt x="12" y="56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4"/>
                  </a:lnTo>
                  <a:lnTo>
                    <a:pt x="22" y="54"/>
                  </a:lnTo>
                  <a:lnTo>
                    <a:pt x="22" y="52"/>
                  </a:lnTo>
                  <a:lnTo>
                    <a:pt x="22" y="50"/>
                  </a:lnTo>
                  <a:lnTo>
                    <a:pt x="20" y="50"/>
                  </a:lnTo>
                  <a:lnTo>
                    <a:pt x="18" y="50"/>
                  </a:lnTo>
                  <a:lnTo>
                    <a:pt x="16" y="48"/>
                  </a:lnTo>
                  <a:lnTo>
                    <a:pt x="14" y="48"/>
                  </a:lnTo>
                  <a:lnTo>
                    <a:pt x="12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8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4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26" y="2"/>
                  </a:lnTo>
                  <a:lnTo>
                    <a:pt x="42" y="0"/>
                  </a:lnTo>
                  <a:lnTo>
                    <a:pt x="56" y="2"/>
                  </a:lnTo>
                  <a:lnTo>
                    <a:pt x="58" y="10"/>
                  </a:lnTo>
                  <a:lnTo>
                    <a:pt x="68" y="14"/>
                  </a:lnTo>
                  <a:lnTo>
                    <a:pt x="70" y="20"/>
                  </a:lnTo>
                  <a:lnTo>
                    <a:pt x="74" y="20"/>
                  </a:lnTo>
                  <a:lnTo>
                    <a:pt x="74" y="28"/>
                  </a:lnTo>
                  <a:lnTo>
                    <a:pt x="76" y="32"/>
                  </a:lnTo>
                  <a:lnTo>
                    <a:pt x="74" y="34"/>
                  </a:lnTo>
                  <a:lnTo>
                    <a:pt x="86" y="46"/>
                  </a:lnTo>
                  <a:lnTo>
                    <a:pt x="96" y="50"/>
                  </a:lnTo>
                  <a:lnTo>
                    <a:pt x="102" y="52"/>
                  </a:lnTo>
                  <a:lnTo>
                    <a:pt x="102" y="56"/>
                  </a:lnTo>
                  <a:lnTo>
                    <a:pt x="100" y="58"/>
                  </a:lnTo>
                  <a:lnTo>
                    <a:pt x="96" y="62"/>
                  </a:lnTo>
                  <a:lnTo>
                    <a:pt x="100" y="64"/>
                  </a:lnTo>
                  <a:lnTo>
                    <a:pt x="104" y="66"/>
                  </a:lnTo>
                  <a:lnTo>
                    <a:pt x="100" y="68"/>
                  </a:lnTo>
                  <a:lnTo>
                    <a:pt x="96" y="70"/>
                  </a:lnTo>
                  <a:lnTo>
                    <a:pt x="98" y="74"/>
                  </a:lnTo>
                  <a:lnTo>
                    <a:pt x="102" y="74"/>
                  </a:lnTo>
                  <a:lnTo>
                    <a:pt x="106" y="74"/>
                  </a:lnTo>
                  <a:lnTo>
                    <a:pt x="106" y="80"/>
                  </a:lnTo>
                  <a:lnTo>
                    <a:pt x="116" y="80"/>
                  </a:lnTo>
                  <a:lnTo>
                    <a:pt x="120" y="84"/>
                  </a:lnTo>
                  <a:lnTo>
                    <a:pt x="128" y="90"/>
                  </a:lnTo>
                  <a:lnTo>
                    <a:pt x="130" y="86"/>
                  </a:lnTo>
                  <a:lnTo>
                    <a:pt x="134" y="80"/>
                  </a:lnTo>
                  <a:lnTo>
                    <a:pt x="138" y="76"/>
                  </a:lnTo>
                  <a:lnTo>
                    <a:pt x="148" y="84"/>
                  </a:lnTo>
                  <a:lnTo>
                    <a:pt x="150" y="86"/>
                  </a:lnTo>
                  <a:lnTo>
                    <a:pt x="144" y="86"/>
                  </a:lnTo>
                  <a:lnTo>
                    <a:pt x="138" y="90"/>
                  </a:lnTo>
                  <a:lnTo>
                    <a:pt x="140" y="98"/>
                  </a:lnTo>
                  <a:lnTo>
                    <a:pt x="148" y="10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2F019AB3-4486-120A-03D9-A20FEEEF1BEB}"/>
                </a:ext>
              </a:extLst>
            </p:cNvPr>
            <p:cNvSpPr/>
            <p:nvPr/>
          </p:nvSpPr>
          <p:spPr bwMode="gray">
            <a:xfrm>
              <a:off x="4767723" y="2136775"/>
              <a:ext cx="188912" cy="95250"/>
            </a:xfrm>
            <a:custGeom>
              <a:avLst/>
              <a:gdLst>
                <a:gd name="T0" fmla="*/ 16 w 114"/>
                <a:gd name="T1" fmla="*/ 161 h 60"/>
                <a:gd name="T2" fmla="*/ 77 w 114"/>
                <a:gd name="T3" fmla="*/ 161 h 60"/>
                <a:gd name="T4" fmla="*/ 227 w 114"/>
                <a:gd name="T5" fmla="*/ 163 h 60"/>
                <a:gd name="T6" fmla="*/ 428 w 114"/>
                <a:gd name="T7" fmla="*/ 161 h 60"/>
                <a:gd name="T8" fmla="*/ 428 w 114"/>
                <a:gd name="T9" fmla="*/ 153 h 60"/>
                <a:gd name="T10" fmla="*/ 419 w 114"/>
                <a:gd name="T11" fmla="*/ 143 h 60"/>
                <a:gd name="T12" fmla="*/ 419 w 114"/>
                <a:gd name="T13" fmla="*/ 130 h 60"/>
                <a:gd name="T14" fmla="*/ 428 w 114"/>
                <a:gd name="T15" fmla="*/ 116 h 60"/>
                <a:gd name="T16" fmla="*/ 428 w 114"/>
                <a:gd name="T17" fmla="*/ 99 h 60"/>
                <a:gd name="T18" fmla="*/ 444 w 114"/>
                <a:gd name="T19" fmla="*/ 92 h 60"/>
                <a:gd name="T20" fmla="*/ 444 w 114"/>
                <a:gd name="T21" fmla="*/ 84 h 60"/>
                <a:gd name="T22" fmla="*/ 435 w 114"/>
                <a:gd name="T23" fmla="*/ 73 h 60"/>
                <a:gd name="T24" fmla="*/ 428 w 114"/>
                <a:gd name="T25" fmla="*/ 64 h 60"/>
                <a:gd name="T26" fmla="*/ 413 w 114"/>
                <a:gd name="T27" fmla="*/ 62 h 60"/>
                <a:gd name="T28" fmla="*/ 413 w 114"/>
                <a:gd name="T29" fmla="*/ 54 h 60"/>
                <a:gd name="T30" fmla="*/ 403 w 114"/>
                <a:gd name="T31" fmla="*/ 44 h 60"/>
                <a:gd name="T32" fmla="*/ 389 w 114"/>
                <a:gd name="T33" fmla="*/ 44 h 60"/>
                <a:gd name="T34" fmla="*/ 341 w 114"/>
                <a:gd name="T35" fmla="*/ 44 h 60"/>
                <a:gd name="T36" fmla="*/ 327 w 114"/>
                <a:gd name="T37" fmla="*/ 51 h 60"/>
                <a:gd name="T38" fmla="*/ 320 w 114"/>
                <a:gd name="T39" fmla="*/ 39 h 60"/>
                <a:gd name="T40" fmla="*/ 290 w 114"/>
                <a:gd name="T41" fmla="*/ 33 h 60"/>
                <a:gd name="T42" fmla="*/ 265 w 114"/>
                <a:gd name="T43" fmla="*/ 28 h 60"/>
                <a:gd name="T44" fmla="*/ 247 w 114"/>
                <a:gd name="T45" fmla="*/ 15 h 60"/>
                <a:gd name="T46" fmla="*/ 242 w 114"/>
                <a:gd name="T47" fmla="*/ 15 h 60"/>
                <a:gd name="T48" fmla="*/ 233 w 114"/>
                <a:gd name="T49" fmla="*/ 11 h 60"/>
                <a:gd name="T50" fmla="*/ 227 w 114"/>
                <a:gd name="T51" fmla="*/ 0 h 60"/>
                <a:gd name="T52" fmla="*/ 217 w 114"/>
                <a:gd name="T53" fmla="*/ 2 h 60"/>
                <a:gd name="T54" fmla="*/ 196 w 114"/>
                <a:gd name="T55" fmla="*/ 11 h 60"/>
                <a:gd name="T56" fmla="*/ 203 w 114"/>
                <a:gd name="T57" fmla="*/ 33 h 60"/>
                <a:gd name="T58" fmla="*/ 186 w 114"/>
                <a:gd name="T59" fmla="*/ 39 h 60"/>
                <a:gd name="T60" fmla="*/ 203 w 114"/>
                <a:gd name="T61" fmla="*/ 62 h 60"/>
                <a:gd name="T62" fmla="*/ 196 w 114"/>
                <a:gd name="T63" fmla="*/ 84 h 60"/>
                <a:gd name="T64" fmla="*/ 172 w 114"/>
                <a:gd name="T65" fmla="*/ 89 h 60"/>
                <a:gd name="T66" fmla="*/ 138 w 114"/>
                <a:gd name="T67" fmla="*/ 89 h 60"/>
                <a:gd name="T68" fmla="*/ 39 w 114"/>
                <a:gd name="T69" fmla="*/ 84 h 60"/>
                <a:gd name="T70" fmla="*/ 16 w 114"/>
                <a:gd name="T71" fmla="*/ 76 h 60"/>
                <a:gd name="T72" fmla="*/ 0 w 114"/>
                <a:gd name="T73" fmla="*/ 99 h 60"/>
                <a:gd name="T74" fmla="*/ 0 w 114"/>
                <a:gd name="T75" fmla="*/ 137 h 60"/>
                <a:gd name="T76" fmla="*/ 10 w 114"/>
                <a:gd name="T77" fmla="*/ 137 h 60"/>
                <a:gd name="T78" fmla="*/ 16 w 114"/>
                <a:gd name="T79" fmla="*/ 127 h 60"/>
                <a:gd name="T80" fmla="*/ 25 w 114"/>
                <a:gd name="T81" fmla="*/ 137 h 60"/>
                <a:gd name="T82" fmla="*/ 56 w 114"/>
                <a:gd name="T83" fmla="*/ 130 h 60"/>
                <a:gd name="T84" fmla="*/ 70 w 114"/>
                <a:gd name="T85" fmla="*/ 130 h 60"/>
                <a:gd name="T86" fmla="*/ 56 w 114"/>
                <a:gd name="T87" fmla="*/ 137 h 60"/>
                <a:gd name="T88" fmla="*/ 16 w 114"/>
                <a:gd name="T89" fmla="*/ 161 h 60"/>
                <a:gd name="T90" fmla="*/ 16 w 114"/>
                <a:gd name="T91" fmla="*/ 161 h 6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4"/>
                <a:gd name="T139" fmla="*/ 0 h 60"/>
                <a:gd name="T140" fmla="*/ 114 w 114"/>
                <a:gd name="T141" fmla="*/ 60 h 6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4" h="60">
                  <a:moveTo>
                    <a:pt x="4" y="58"/>
                  </a:moveTo>
                  <a:lnTo>
                    <a:pt x="20" y="58"/>
                  </a:lnTo>
                  <a:lnTo>
                    <a:pt x="58" y="60"/>
                  </a:lnTo>
                  <a:lnTo>
                    <a:pt x="110" y="58"/>
                  </a:lnTo>
                  <a:lnTo>
                    <a:pt x="110" y="56"/>
                  </a:lnTo>
                  <a:lnTo>
                    <a:pt x="108" y="52"/>
                  </a:lnTo>
                  <a:lnTo>
                    <a:pt x="108" y="48"/>
                  </a:lnTo>
                  <a:lnTo>
                    <a:pt x="110" y="42"/>
                  </a:lnTo>
                  <a:lnTo>
                    <a:pt x="110" y="36"/>
                  </a:lnTo>
                  <a:lnTo>
                    <a:pt x="114" y="34"/>
                  </a:lnTo>
                  <a:lnTo>
                    <a:pt x="114" y="30"/>
                  </a:lnTo>
                  <a:lnTo>
                    <a:pt x="112" y="26"/>
                  </a:lnTo>
                  <a:lnTo>
                    <a:pt x="110" y="24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4" y="16"/>
                  </a:lnTo>
                  <a:lnTo>
                    <a:pt x="100" y="16"/>
                  </a:lnTo>
                  <a:lnTo>
                    <a:pt x="88" y="16"/>
                  </a:lnTo>
                  <a:lnTo>
                    <a:pt x="84" y="18"/>
                  </a:lnTo>
                  <a:lnTo>
                    <a:pt x="82" y="14"/>
                  </a:lnTo>
                  <a:lnTo>
                    <a:pt x="74" y="12"/>
                  </a:lnTo>
                  <a:lnTo>
                    <a:pt x="68" y="10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4"/>
                  </a:lnTo>
                  <a:lnTo>
                    <a:pt x="58" y="0"/>
                  </a:lnTo>
                  <a:lnTo>
                    <a:pt x="56" y="2"/>
                  </a:lnTo>
                  <a:lnTo>
                    <a:pt x="50" y="4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52" y="22"/>
                  </a:lnTo>
                  <a:lnTo>
                    <a:pt x="50" y="30"/>
                  </a:lnTo>
                  <a:lnTo>
                    <a:pt x="44" y="32"/>
                  </a:lnTo>
                  <a:lnTo>
                    <a:pt x="36" y="32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0" y="36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4" y="46"/>
                  </a:lnTo>
                  <a:lnTo>
                    <a:pt x="6" y="50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14" y="50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743B027B-D7C2-5C03-605C-03FAED4E17D1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915235" y="2919413"/>
              <a:ext cx="765175" cy="833437"/>
            </a:xfrm>
            <a:custGeom>
              <a:avLst/>
              <a:gdLst>
                <a:gd name="T0" fmla="*/ 275 w 462"/>
                <a:gd name="T1" fmla="*/ 1081 h 536"/>
                <a:gd name="T2" fmla="*/ 255 w 462"/>
                <a:gd name="T3" fmla="*/ 900 h 536"/>
                <a:gd name="T4" fmla="*/ 362 w 462"/>
                <a:gd name="T5" fmla="*/ 867 h 536"/>
                <a:gd name="T6" fmla="*/ 475 w 462"/>
                <a:gd name="T7" fmla="*/ 947 h 536"/>
                <a:gd name="T8" fmla="*/ 413 w 462"/>
                <a:gd name="T9" fmla="*/ 1092 h 536"/>
                <a:gd name="T10" fmla="*/ 344 w 462"/>
                <a:gd name="T11" fmla="*/ 1128 h 536"/>
                <a:gd name="T12" fmla="*/ 1012 w 462"/>
                <a:gd name="T13" fmla="*/ 206 h 536"/>
                <a:gd name="T14" fmla="*/ 881 w 462"/>
                <a:gd name="T15" fmla="*/ 239 h 536"/>
                <a:gd name="T16" fmla="*/ 858 w 462"/>
                <a:gd name="T17" fmla="*/ 281 h 536"/>
                <a:gd name="T18" fmla="*/ 852 w 462"/>
                <a:gd name="T19" fmla="*/ 355 h 536"/>
                <a:gd name="T20" fmla="*/ 1066 w 462"/>
                <a:gd name="T21" fmla="*/ 534 h 536"/>
                <a:gd name="T22" fmla="*/ 1180 w 462"/>
                <a:gd name="T23" fmla="*/ 691 h 536"/>
                <a:gd name="T24" fmla="*/ 1404 w 462"/>
                <a:gd name="T25" fmla="*/ 739 h 536"/>
                <a:gd name="T26" fmla="*/ 1404 w 462"/>
                <a:gd name="T27" fmla="*/ 803 h 536"/>
                <a:gd name="T28" fmla="*/ 1700 w 462"/>
                <a:gd name="T29" fmla="*/ 923 h 536"/>
                <a:gd name="T30" fmla="*/ 1716 w 462"/>
                <a:gd name="T31" fmla="*/ 1008 h 536"/>
                <a:gd name="T32" fmla="*/ 1609 w 462"/>
                <a:gd name="T33" fmla="*/ 954 h 536"/>
                <a:gd name="T34" fmla="*/ 1526 w 462"/>
                <a:gd name="T35" fmla="*/ 945 h 536"/>
                <a:gd name="T36" fmla="*/ 1481 w 462"/>
                <a:gd name="T37" fmla="*/ 1034 h 536"/>
                <a:gd name="T38" fmla="*/ 1573 w 462"/>
                <a:gd name="T39" fmla="*/ 1118 h 536"/>
                <a:gd name="T40" fmla="*/ 1488 w 462"/>
                <a:gd name="T41" fmla="*/ 1191 h 536"/>
                <a:gd name="T42" fmla="*/ 1342 w 462"/>
                <a:gd name="T43" fmla="*/ 1251 h 536"/>
                <a:gd name="T44" fmla="*/ 1395 w 462"/>
                <a:gd name="T45" fmla="*/ 1155 h 536"/>
                <a:gd name="T46" fmla="*/ 1395 w 462"/>
                <a:gd name="T47" fmla="*/ 1065 h 536"/>
                <a:gd name="T48" fmla="*/ 1317 w 462"/>
                <a:gd name="T49" fmla="*/ 992 h 536"/>
                <a:gd name="T50" fmla="*/ 1220 w 462"/>
                <a:gd name="T51" fmla="*/ 897 h 536"/>
                <a:gd name="T52" fmla="*/ 1145 w 462"/>
                <a:gd name="T53" fmla="*/ 873 h 536"/>
                <a:gd name="T54" fmla="*/ 1036 w 462"/>
                <a:gd name="T55" fmla="*/ 817 h 536"/>
                <a:gd name="T56" fmla="*/ 806 w 462"/>
                <a:gd name="T57" fmla="*/ 722 h 536"/>
                <a:gd name="T58" fmla="*/ 560 w 462"/>
                <a:gd name="T59" fmla="*/ 490 h 536"/>
                <a:gd name="T60" fmla="*/ 352 w 462"/>
                <a:gd name="T61" fmla="*/ 386 h 536"/>
                <a:gd name="T62" fmla="*/ 163 w 462"/>
                <a:gd name="T63" fmla="*/ 464 h 536"/>
                <a:gd name="T64" fmla="*/ 48 w 462"/>
                <a:gd name="T65" fmla="*/ 370 h 536"/>
                <a:gd name="T66" fmla="*/ 0 w 462"/>
                <a:gd name="T67" fmla="*/ 290 h 536"/>
                <a:gd name="T68" fmla="*/ 70 w 462"/>
                <a:gd name="T69" fmla="*/ 230 h 536"/>
                <a:gd name="T70" fmla="*/ 155 w 462"/>
                <a:gd name="T71" fmla="*/ 159 h 536"/>
                <a:gd name="T72" fmla="*/ 275 w 462"/>
                <a:gd name="T73" fmla="*/ 89 h 536"/>
                <a:gd name="T74" fmla="*/ 352 w 462"/>
                <a:gd name="T75" fmla="*/ 179 h 536"/>
                <a:gd name="T76" fmla="*/ 429 w 462"/>
                <a:gd name="T77" fmla="*/ 78 h 536"/>
                <a:gd name="T78" fmla="*/ 499 w 462"/>
                <a:gd name="T79" fmla="*/ 101 h 536"/>
                <a:gd name="T80" fmla="*/ 547 w 462"/>
                <a:gd name="T81" fmla="*/ 63 h 536"/>
                <a:gd name="T82" fmla="*/ 575 w 462"/>
                <a:gd name="T83" fmla="*/ 31 h 536"/>
                <a:gd name="T84" fmla="*/ 716 w 462"/>
                <a:gd name="T85" fmla="*/ 15 h 536"/>
                <a:gd name="T86" fmla="*/ 842 w 462"/>
                <a:gd name="T87" fmla="*/ 31 h 536"/>
                <a:gd name="T88" fmla="*/ 1052 w 462"/>
                <a:gd name="T89" fmla="*/ 101 h 536"/>
                <a:gd name="T90" fmla="*/ 1027 w 462"/>
                <a:gd name="T91" fmla="*/ 159 h 536"/>
                <a:gd name="T92" fmla="*/ 1073 w 462"/>
                <a:gd name="T93" fmla="*/ 221 h 536"/>
                <a:gd name="T94" fmla="*/ 1086 w 462"/>
                <a:gd name="T95" fmla="*/ 1360 h 536"/>
                <a:gd name="T96" fmla="*/ 890 w 462"/>
                <a:gd name="T97" fmla="*/ 1261 h 536"/>
                <a:gd name="T98" fmla="*/ 1052 w 462"/>
                <a:gd name="T99" fmla="*/ 1251 h 536"/>
                <a:gd name="T100" fmla="*/ 1317 w 462"/>
                <a:gd name="T101" fmla="*/ 1229 h 536"/>
                <a:gd name="T102" fmla="*/ 1271 w 462"/>
                <a:gd name="T103" fmla="*/ 1342 h 536"/>
                <a:gd name="T104" fmla="*/ 1241 w 462"/>
                <a:gd name="T105" fmla="*/ 1413 h 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2"/>
                <a:gd name="T160" fmla="*/ 0 h 536"/>
                <a:gd name="T161" fmla="*/ 462 w 462"/>
                <a:gd name="T162" fmla="*/ 536 h 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2" h="536">
                  <a:moveTo>
                    <a:pt x="90" y="428"/>
                  </a:moveTo>
                  <a:lnTo>
                    <a:pt x="84" y="426"/>
                  </a:lnTo>
                  <a:lnTo>
                    <a:pt x="80" y="422"/>
                  </a:lnTo>
                  <a:lnTo>
                    <a:pt x="74" y="416"/>
                  </a:lnTo>
                  <a:lnTo>
                    <a:pt x="72" y="410"/>
                  </a:lnTo>
                  <a:lnTo>
                    <a:pt x="76" y="394"/>
                  </a:lnTo>
                  <a:lnTo>
                    <a:pt x="78" y="378"/>
                  </a:lnTo>
                  <a:lnTo>
                    <a:pt x="78" y="366"/>
                  </a:lnTo>
                  <a:lnTo>
                    <a:pt x="74" y="352"/>
                  </a:lnTo>
                  <a:lnTo>
                    <a:pt x="66" y="342"/>
                  </a:lnTo>
                  <a:lnTo>
                    <a:pt x="64" y="336"/>
                  </a:lnTo>
                  <a:lnTo>
                    <a:pt x="68" y="332"/>
                  </a:lnTo>
                  <a:lnTo>
                    <a:pt x="74" y="332"/>
                  </a:lnTo>
                  <a:lnTo>
                    <a:pt x="88" y="332"/>
                  </a:lnTo>
                  <a:lnTo>
                    <a:pt x="94" y="328"/>
                  </a:lnTo>
                  <a:lnTo>
                    <a:pt x="108" y="316"/>
                  </a:lnTo>
                  <a:lnTo>
                    <a:pt x="120" y="330"/>
                  </a:lnTo>
                  <a:lnTo>
                    <a:pt x="128" y="348"/>
                  </a:lnTo>
                  <a:lnTo>
                    <a:pt x="128" y="354"/>
                  </a:lnTo>
                  <a:lnTo>
                    <a:pt x="124" y="360"/>
                  </a:lnTo>
                  <a:lnTo>
                    <a:pt x="120" y="372"/>
                  </a:lnTo>
                  <a:lnTo>
                    <a:pt x="124" y="392"/>
                  </a:lnTo>
                  <a:lnTo>
                    <a:pt x="122" y="404"/>
                  </a:lnTo>
                  <a:lnTo>
                    <a:pt x="116" y="418"/>
                  </a:lnTo>
                  <a:lnTo>
                    <a:pt x="108" y="414"/>
                  </a:lnTo>
                  <a:lnTo>
                    <a:pt x="100" y="416"/>
                  </a:lnTo>
                  <a:lnTo>
                    <a:pt x="96" y="416"/>
                  </a:lnTo>
                  <a:lnTo>
                    <a:pt x="94" y="424"/>
                  </a:lnTo>
                  <a:lnTo>
                    <a:pt x="90" y="428"/>
                  </a:lnTo>
                  <a:close/>
                  <a:moveTo>
                    <a:pt x="280" y="84"/>
                  </a:moveTo>
                  <a:lnTo>
                    <a:pt x="276" y="76"/>
                  </a:lnTo>
                  <a:lnTo>
                    <a:pt x="272" y="76"/>
                  </a:lnTo>
                  <a:lnTo>
                    <a:pt x="266" y="80"/>
                  </a:lnTo>
                  <a:lnTo>
                    <a:pt x="264" y="78"/>
                  </a:lnTo>
                  <a:lnTo>
                    <a:pt x="256" y="76"/>
                  </a:lnTo>
                  <a:lnTo>
                    <a:pt x="254" y="84"/>
                  </a:lnTo>
                  <a:lnTo>
                    <a:pt x="246" y="84"/>
                  </a:lnTo>
                  <a:lnTo>
                    <a:pt x="228" y="94"/>
                  </a:lnTo>
                  <a:lnTo>
                    <a:pt x="230" y="90"/>
                  </a:lnTo>
                  <a:lnTo>
                    <a:pt x="222" y="94"/>
                  </a:lnTo>
                  <a:lnTo>
                    <a:pt x="222" y="100"/>
                  </a:lnTo>
                  <a:lnTo>
                    <a:pt x="218" y="100"/>
                  </a:lnTo>
                  <a:lnTo>
                    <a:pt x="218" y="104"/>
                  </a:lnTo>
                  <a:lnTo>
                    <a:pt x="224" y="106"/>
                  </a:lnTo>
                  <a:lnTo>
                    <a:pt x="224" y="114"/>
                  </a:lnTo>
                  <a:lnTo>
                    <a:pt x="228" y="116"/>
                  </a:lnTo>
                  <a:lnTo>
                    <a:pt x="232" y="122"/>
                  </a:lnTo>
                  <a:lnTo>
                    <a:pt x="230" y="126"/>
                  </a:lnTo>
                  <a:lnTo>
                    <a:pt x="222" y="134"/>
                  </a:lnTo>
                  <a:lnTo>
                    <a:pt x="222" y="140"/>
                  </a:lnTo>
                  <a:lnTo>
                    <a:pt x="226" y="152"/>
                  </a:lnTo>
                  <a:lnTo>
                    <a:pt x="238" y="172"/>
                  </a:lnTo>
                  <a:lnTo>
                    <a:pt x="274" y="194"/>
                  </a:lnTo>
                  <a:lnTo>
                    <a:pt x="278" y="202"/>
                  </a:lnTo>
                  <a:lnTo>
                    <a:pt x="280" y="216"/>
                  </a:lnTo>
                  <a:lnTo>
                    <a:pt x="286" y="228"/>
                  </a:lnTo>
                  <a:lnTo>
                    <a:pt x="292" y="242"/>
                  </a:lnTo>
                  <a:lnTo>
                    <a:pt x="304" y="256"/>
                  </a:lnTo>
                  <a:lnTo>
                    <a:pt x="308" y="262"/>
                  </a:lnTo>
                  <a:lnTo>
                    <a:pt x="316" y="266"/>
                  </a:lnTo>
                  <a:lnTo>
                    <a:pt x="316" y="272"/>
                  </a:lnTo>
                  <a:lnTo>
                    <a:pt x="324" y="276"/>
                  </a:lnTo>
                  <a:lnTo>
                    <a:pt x="344" y="282"/>
                  </a:lnTo>
                  <a:lnTo>
                    <a:pt x="366" y="280"/>
                  </a:lnTo>
                  <a:lnTo>
                    <a:pt x="372" y="282"/>
                  </a:lnTo>
                  <a:lnTo>
                    <a:pt x="372" y="288"/>
                  </a:lnTo>
                  <a:lnTo>
                    <a:pt x="364" y="294"/>
                  </a:lnTo>
                  <a:lnTo>
                    <a:pt x="360" y="300"/>
                  </a:lnTo>
                  <a:lnTo>
                    <a:pt x="366" y="304"/>
                  </a:lnTo>
                  <a:lnTo>
                    <a:pt x="382" y="312"/>
                  </a:lnTo>
                  <a:lnTo>
                    <a:pt x="402" y="320"/>
                  </a:lnTo>
                  <a:lnTo>
                    <a:pt x="416" y="330"/>
                  </a:lnTo>
                  <a:lnTo>
                    <a:pt x="444" y="346"/>
                  </a:lnTo>
                  <a:lnTo>
                    <a:pt x="444" y="350"/>
                  </a:lnTo>
                  <a:lnTo>
                    <a:pt x="456" y="360"/>
                  </a:lnTo>
                  <a:lnTo>
                    <a:pt x="462" y="372"/>
                  </a:lnTo>
                  <a:lnTo>
                    <a:pt x="458" y="380"/>
                  </a:lnTo>
                  <a:lnTo>
                    <a:pt x="456" y="388"/>
                  </a:lnTo>
                  <a:lnTo>
                    <a:pt x="448" y="382"/>
                  </a:lnTo>
                  <a:lnTo>
                    <a:pt x="444" y="378"/>
                  </a:lnTo>
                  <a:lnTo>
                    <a:pt x="442" y="368"/>
                  </a:lnTo>
                  <a:lnTo>
                    <a:pt x="436" y="364"/>
                  </a:lnTo>
                  <a:lnTo>
                    <a:pt x="428" y="362"/>
                  </a:lnTo>
                  <a:lnTo>
                    <a:pt x="420" y="362"/>
                  </a:lnTo>
                  <a:lnTo>
                    <a:pt x="412" y="356"/>
                  </a:lnTo>
                  <a:lnTo>
                    <a:pt x="414" y="352"/>
                  </a:lnTo>
                  <a:lnTo>
                    <a:pt x="408" y="350"/>
                  </a:lnTo>
                  <a:lnTo>
                    <a:pt x="402" y="352"/>
                  </a:lnTo>
                  <a:lnTo>
                    <a:pt x="398" y="358"/>
                  </a:lnTo>
                  <a:lnTo>
                    <a:pt x="394" y="366"/>
                  </a:lnTo>
                  <a:lnTo>
                    <a:pt x="388" y="372"/>
                  </a:lnTo>
                  <a:lnTo>
                    <a:pt x="390" y="378"/>
                  </a:lnTo>
                  <a:lnTo>
                    <a:pt x="386" y="384"/>
                  </a:lnTo>
                  <a:lnTo>
                    <a:pt x="386" y="392"/>
                  </a:lnTo>
                  <a:lnTo>
                    <a:pt x="398" y="398"/>
                  </a:lnTo>
                  <a:lnTo>
                    <a:pt x="410" y="404"/>
                  </a:lnTo>
                  <a:lnTo>
                    <a:pt x="408" y="412"/>
                  </a:lnTo>
                  <a:lnTo>
                    <a:pt x="408" y="422"/>
                  </a:lnTo>
                  <a:lnTo>
                    <a:pt x="410" y="424"/>
                  </a:lnTo>
                  <a:lnTo>
                    <a:pt x="408" y="430"/>
                  </a:lnTo>
                  <a:lnTo>
                    <a:pt x="396" y="430"/>
                  </a:lnTo>
                  <a:lnTo>
                    <a:pt x="388" y="434"/>
                  </a:lnTo>
                  <a:lnTo>
                    <a:pt x="386" y="440"/>
                  </a:lnTo>
                  <a:lnTo>
                    <a:pt x="388" y="452"/>
                  </a:lnTo>
                  <a:lnTo>
                    <a:pt x="378" y="460"/>
                  </a:lnTo>
                  <a:lnTo>
                    <a:pt x="368" y="478"/>
                  </a:lnTo>
                  <a:lnTo>
                    <a:pt x="358" y="480"/>
                  </a:lnTo>
                  <a:lnTo>
                    <a:pt x="354" y="478"/>
                  </a:lnTo>
                  <a:lnTo>
                    <a:pt x="350" y="474"/>
                  </a:lnTo>
                  <a:lnTo>
                    <a:pt x="350" y="464"/>
                  </a:lnTo>
                  <a:lnTo>
                    <a:pt x="358" y="460"/>
                  </a:lnTo>
                  <a:lnTo>
                    <a:pt x="362" y="448"/>
                  </a:lnTo>
                  <a:lnTo>
                    <a:pt x="358" y="444"/>
                  </a:lnTo>
                  <a:lnTo>
                    <a:pt x="364" y="438"/>
                  </a:lnTo>
                  <a:lnTo>
                    <a:pt x="372" y="440"/>
                  </a:lnTo>
                  <a:lnTo>
                    <a:pt x="374" y="436"/>
                  </a:lnTo>
                  <a:lnTo>
                    <a:pt x="372" y="428"/>
                  </a:lnTo>
                  <a:lnTo>
                    <a:pt x="368" y="426"/>
                  </a:lnTo>
                  <a:lnTo>
                    <a:pt x="364" y="404"/>
                  </a:lnTo>
                  <a:lnTo>
                    <a:pt x="358" y="392"/>
                  </a:lnTo>
                  <a:lnTo>
                    <a:pt x="356" y="380"/>
                  </a:lnTo>
                  <a:lnTo>
                    <a:pt x="352" y="372"/>
                  </a:lnTo>
                  <a:lnTo>
                    <a:pt x="348" y="372"/>
                  </a:lnTo>
                  <a:lnTo>
                    <a:pt x="344" y="376"/>
                  </a:lnTo>
                  <a:lnTo>
                    <a:pt x="328" y="366"/>
                  </a:lnTo>
                  <a:lnTo>
                    <a:pt x="324" y="364"/>
                  </a:lnTo>
                  <a:lnTo>
                    <a:pt x="326" y="358"/>
                  </a:lnTo>
                  <a:lnTo>
                    <a:pt x="324" y="348"/>
                  </a:lnTo>
                  <a:lnTo>
                    <a:pt x="318" y="340"/>
                  </a:lnTo>
                  <a:lnTo>
                    <a:pt x="302" y="346"/>
                  </a:lnTo>
                  <a:lnTo>
                    <a:pt x="302" y="344"/>
                  </a:lnTo>
                  <a:lnTo>
                    <a:pt x="308" y="340"/>
                  </a:lnTo>
                  <a:lnTo>
                    <a:pt x="302" y="332"/>
                  </a:lnTo>
                  <a:lnTo>
                    <a:pt x="298" y="332"/>
                  </a:lnTo>
                  <a:lnTo>
                    <a:pt x="290" y="338"/>
                  </a:lnTo>
                  <a:lnTo>
                    <a:pt x="286" y="326"/>
                  </a:lnTo>
                  <a:lnTo>
                    <a:pt x="284" y="320"/>
                  </a:lnTo>
                  <a:lnTo>
                    <a:pt x="280" y="316"/>
                  </a:lnTo>
                  <a:lnTo>
                    <a:pt x="270" y="310"/>
                  </a:lnTo>
                  <a:lnTo>
                    <a:pt x="260" y="310"/>
                  </a:lnTo>
                  <a:lnTo>
                    <a:pt x="250" y="306"/>
                  </a:lnTo>
                  <a:lnTo>
                    <a:pt x="236" y="298"/>
                  </a:lnTo>
                  <a:lnTo>
                    <a:pt x="226" y="288"/>
                  </a:lnTo>
                  <a:lnTo>
                    <a:pt x="210" y="274"/>
                  </a:lnTo>
                  <a:lnTo>
                    <a:pt x="192" y="254"/>
                  </a:lnTo>
                  <a:lnTo>
                    <a:pt x="178" y="246"/>
                  </a:lnTo>
                  <a:lnTo>
                    <a:pt x="164" y="230"/>
                  </a:lnTo>
                  <a:lnTo>
                    <a:pt x="154" y="210"/>
                  </a:lnTo>
                  <a:lnTo>
                    <a:pt x="146" y="186"/>
                  </a:lnTo>
                  <a:lnTo>
                    <a:pt x="140" y="174"/>
                  </a:lnTo>
                  <a:lnTo>
                    <a:pt x="132" y="164"/>
                  </a:lnTo>
                  <a:lnTo>
                    <a:pt x="124" y="158"/>
                  </a:lnTo>
                  <a:lnTo>
                    <a:pt x="102" y="150"/>
                  </a:lnTo>
                  <a:lnTo>
                    <a:pt x="92" y="146"/>
                  </a:lnTo>
                  <a:lnTo>
                    <a:pt x="84" y="146"/>
                  </a:lnTo>
                  <a:lnTo>
                    <a:pt x="66" y="162"/>
                  </a:lnTo>
                  <a:lnTo>
                    <a:pt x="58" y="172"/>
                  </a:lnTo>
                  <a:lnTo>
                    <a:pt x="46" y="174"/>
                  </a:lnTo>
                  <a:lnTo>
                    <a:pt x="42" y="176"/>
                  </a:lnTo>
                  <a:lnTo>
                    <a:pt x="44" y="164"/>
                  </a:lnTo>
                  <a:lnTo>
                    <a:pt x="42" y="158"/>
                  </a:lnTo>
                  <a:lnTo>
                    <a:pt x="28" y="160"/>
                  </a:lnTo>
                  <a:lnTo>
                    <a:pt x="14" y="150"/>
                  </a:lnTo>
                  <a:lnTo>
                    <a:pt x="12" y="140"/>
                  </a:lnTo>
                  <a:lnTo>
                    <a:pt x="18" y="130"/>
                  </a:lnTo>
                  <a:lnTo>
                    <a:pt x="20" y="130"/>
                  </a:lnTo>
                  <a:lnTo>
                    <a:pt x="18" y="122"/>
                  </a:lnTo>
                  <a:lnTo>
                    <a:pt x="8" y="118"/>
                  </a:lnTo>
                  <a:lnTo>
                    <a:pt x="0" y="110"/>
                  </a:lnTo>
                  <a:lnTo>
                    <a:pt x="8" y="104"/>
                  </a:lnTo>
                  <a:lnTo>
                    <a:pt x="12" y="108"/>
                  </a:lnTo>
                  <a:lnTo>
                    <a:pt x="20" y="98"/>
                  </a:lnTo>
                  <a:lnTo>
                    <a:pt x="24" y="92"/>
                  </a:lnTo>
                  <a:lnTo>
                    <a:pt x="18" y="88"/>
                  </a:lnTo>
                  <a:lnTo>
                    <a:pt x="16" y="80"/>
                  </a:lnTo>
                  <a:lnTo>
                    <a:pt x="8" y="72"/>
                  </a:lnTo>
                  <a:lnTo>
                    <a:pt x="18" y="64"/>
                  </a:lnTo>
                  <a:lnTo>
                    <a:pt x="28" y="66"/>
                  </a:lnTo>
                  <a:lnTo>
                    <a:pt x="40" y="60"/>
                  </a:lnTo>
                  <a:lnTo>
                    <a:pt x="50" y="64"/>
                  </a:lnTo>
                  <a:lnTo>
                    <a:pt x="56" y="60"/>
                  </a:lnTo>
                  <a:lnTo>
                    <a:pt x="60" y="50"/>
                  </a:lnTo>
                  <a:lnTo>
                    <a:pt x="60" y="44"/>
                  </a:lnTo>
                  <a:lnTo>
                    <a:pt x="72" y="34"/>
                  </a:lnTo>
                  <a:lnTo>
                    <a:pt x="72" y="44"/>
                  </a:lnTo>
                  <a:lnTo>
                    <a:pt x="82" y="54"/>
                  </a:lnTo>
                  <a:lnTo>
                    <a:pt x="88" y="56"/>
                  </a:lnTo>
                  <a:lnTo>
                    <a:pt x="86" y="60"/>
                  </a:lnTo>
                  <a:lnTo>
                    <a:pt x="92" y="68"/>
                  </a:lnTo>
                  <a:lnTo>
                    <a:pt x="98" y="64"/>
                  </a:lnTo>
                  <a:lnTo>
                    <a:pt x="98" y="52"/>
                  </a:lnTo>
                  <a:lnTo>
                    <a:pt x="104" y="42"/>
                  </a:lnTo>
                  <a:lnTo>
                    <a:pt x="104" y="32"/>
                  </a:lnTo>
                  <a:lnTo>
                    <a:pt x="112" y="30"/>
                  </a:lnTo>
                  <a:lnTo>
                    <a:pt x="114" y="40"/>
                  </a:lnTo>
                  <a:lnTo>
                    <a:pt x="118" y="44"/>
                  </a:lnTo>
                  <a:lnTo>
                    <a:pt x="122" y="42"/>
                  </a:lnTo>
                  <a:lnTo>
                    <a:pt x="122" y="40"/>
                  </a:lnTo>
                  <a:lnTo>
                    <a:pt x="130" y="38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34" y="32"/>
                  </a:lnTo>
                  <a:lnTo>
                    <a:pt x="136" y="26"/>
                  </a:lnTo>
                  <a:lnTo>
                    <a:pt x="142" y="24"/>
                  </a:lnTo>
                  <a:lnTo>
                    <a:pt x="144" y="28"/>
                  </a:lnTo>
                  <a:lnTo>
                    <a:pt x="150" y="30"/>
                  </a:lnTo>
                  <a:lnTo>
                    <a:pt x="150" y="24"/>
                  </a:lnTo>
                  <a:lnTo>
                    <a:pt x="148" y="18"/>
                  </a:lnTo>
                  <a:lnTo>
                    <a:pt x="150" y="12"/>
                  </a:lnTo>
                  <a:lnTo>
                    <a:pt x="162" y="16"/>
                  </a:lnTo>
                  <a:lnTo>
                    <a:pt x="172" y="16"/>
                  </a:lnTo>
                  <a:lnTo>
                    <a:pt x="178" y="6"/>
                  </a:lnTo>
                  <a:lnTo>
                    <a:pt x="184" y="4"/>
                  </a:lnTo>
                  <a:lnTo>
                    <a:pt x="186" y="6"/>
                  </a:lnTo>
                  <a:lnTo>
                    <a:pt x="194" y="2"/>
                  </a:lnTo>
                  <a:lnTo>
                    <a:pt x="200" y="6"/>
                  </a:lnTo>
                  <a:lnTo>
                    <a:pt x="214" y="0"/>
                  </a:lnTo>
                  <a:lnTo>
                    <a:pt x="214" y="8"/>
                  </a:lnTo>
                  <a:lnTo>
                    <a:pt x="220" y="12"/>
                  </a:lnTo>
                  <a:lnTo>
                    <a:pt x="226" y="22"/>
                  </a:lnTo>
                  <a:lnTo>
                    <a:pt x="248" y="28"/>
                  </a:lnTo>
                  <a:lnTo>
                    <a:pt x="264" y="30"/>
                  </a:lnTo>
                  <a:lnTo>
                    <a:pt x="272" y="32"/>
                  </a:lnTo>
                  <a:lnTo>
                    <a:pt x="274" y="38"/>
                  </a:lnTo>
                  <a:lnTo>
                    <a:pt x="264" y="44"/>
                  </a:lnTo>
                  <a:lnTo>
                    <a:pt x="266" y="48"/>
                  </a:lnTo>
                  <a:lnTo>
                    <a:pt x="270" y="48"/>
                  </a:lnTo>
                  <a:lnTo>
                    <a:pt x="274" y="54"/>
                  </a:lnTo>
                  <a:lnTo>
                    <a:pt x="268" y="60"/>
                  </a:lnTo>
                  <a:lnTo>
                    <a:pt x="274" y="62"/>
                  </a:lnTo>
                  <a:lnTo>
                    <a:pt x="270" y="72"/>
                  </a:lnTo>
                  <a:lnTo>
                    <a:pt x="276" y="74"/>
                  </a:lnTo>
                  <a:lnTo>
                    <a:pt x="282" y="78"/>
                  </a:lnTo>
                  <a:lnTo>
                    <a:pt x="280" y="84"/>
                  </a:lnTo>
                  <a:close/>
                  <a:moveTo>
                    <a:pt x="324" y="536"/>
                  </a:moveTo>
                  <a:lnTo>
                    <a:pt x="312" y="534"/>
                  </a:lnTo>
                  <a:lnTo>
                    <a:pt x="298" y="520"/>
                  </a:lnTo>
                  <a:lnTo>
                    <a:pt x="284" y="516"/>
                  </a:lnTo>
                  <a:lnTo>
                    <a:pt x="250" y="498"/>
                  </a:lnTo>
                  <a:lnTo>
                    <a:pt x="236" y="496"/>
                  </a:lnTo>
                  <a:lnTo>
                    <a:pt x="232" y="492"/>
                  </a:lnTo>
                  <a:lnTo>
                    <a:pt x="230" y="486"/>
                  </a:lnTo>
                  <a:lnTo>
                    <a:pt x="232" y="478"/>
                  </a:lnTo>
                  <a:lnTo>
                    <a:pt x="238" y="472"/>
                  </a:lnTo>
                  <a:lnTo>
                    <a:pt x="242" y="468"/>
                  </a:lnTo>
                  <a:lnTo>
                    <a:pt x="252" y="472"/>
                  </a:lnTo>
                  <a:lnTo>
                    <a:pt x="262" y="464"/>
                  </a:lnTo>
                  <a:lnTo>
                    <a:pt x="274" y="474"/>
                  </a:lnTo>
                  <a:lnTo>
                    <a:pt x="282" y="476"/>
                  </a:lnTo>
                  <a:lnTo>
                    <a:pt x="294" y="476"/>
                  </a:lnTo>
                  <a:lnTo>
                    <a:pt x="318" y="472"/>
                  </a:lnTo>
                  <a:lnTo>
                    <a:pt x="342" y="464"/>
                  </a:lnTo>
                  <a:lnTo>
                    <a:pt x="344" y="466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34" y="490"/>
                  </a:lnTo>
                  <a:lnTo>
                    <a:pt x="332" y="500"/>
                  </a:lnTo>
                  <a:lnTo>
                    <a:pt x="332" y="510"/>
                  </a:lnTo>
                  <a:lnTo>
                    <a:pt x="338" y="520"/>
                  </a:lnTo>
                  <a:lnTo>
                    <a:pt x="336" y="524"/>
                  </a:lnTo>
                  <a:lnTo>
                    <a:pt x="328" y="536"/>
                  </a:lnTo>
                  <a:lnTo>
                    <a:pt x="324" y="536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id="{0D8E4813-36C8-5431-668F-70AC7070591A}"/>
                </a:ext>
              </a:extLst>
            </p:cNvPr>
            <p:cNvSpPr/>
            <p:nvPr/>
          </p:nvSpPr>
          <p:spPr bwMode="gray">
            <a:xfrm>
              <a:off x="4810585" y="3317875"/>
              <a:ext cx="150812" cy="131762"/>
            </a:xfrm>
            <a:custGeom>
              <a:avLst/>
              <a:gdLst>
                <a:gd name="T0" fmla="*/ 327 w 92"/>
                <a:gd name="T1" fmla="*/ 154 h 84"/>
                <a:gd name="T2" fmla="*/ 296 w 92"/>
                <a:gd name="T3" fmla="*/ 165 h 84"/>
                <a:gd name="T4" fmla="*/ 269 w 92"/>
                <a:gd name="T5" fmla="*/ 177 h 84"/>
                <a:gd name="T6" fmla="*/ 224 w 92"/>
                <a:gd name="T7" fmla="*/ 177 h 84"/>
                <a:gd name="T8" fmla="*/ 204 w 92"/>
                <a:gd name="T9" fmla="*/ 171 h 84"/>
                <a:gd name="T10" fmla="*/ 181 w 92"/>
                <a:gd name="T11" fmla="*/ 182 h 84"/>
                <a:gd name="T12" fmla="*/ 150 w 92"/>
                <a:gd name="T13" fmla="*/ 209 h 84"/>
                <a:gd name="T14" fmla="*/ 118 w 92"/>
                <a:gd name="T15" fmla="*/ 219 h 84"/>
                <a:gd name="T16" fmla="*/ 63 w 92"/>
                <a:gd name="T17" fmla="*/ 226 h 84"/>
                <a:gd name="T18" fmla="*/ 21 w 92"/>
                <a:gd name="T19" fmla="*/ 189 h 84"/>
                <a:gd name="T20" fmla="*/ 2 w 92"/>
                <a:gd name="T21" fmla="*/ 145 h 84"/>
                <a:gd name="T22" fmla="*/ 0 w 92"/>
                <a:gd name="T23" fmla="*/ 107 h 84"/>
                <a:gd name="T24" fmla="*/ 2 w 92"/>
                <a:gd name="T25" fmla="*/ 79 h 84"/>
                <a:gd name="T26" fmla="*/ 2 w 92"/>
                <a:gd name="T27" fmla="*/ 64 h 84"/>
                <a:gd name="T28" fmla="*/ 14 w 92"/>
                <a:gd name="T29" fmla="*/ 72 h 84"/>
                <a:gd name="T30" fmla="*/ 21 w 92"/>
                <a:gd name="T31" fmla="*/ 72 h 84"/>
                <a:gd name="T32" fmla="*/ 30 w 92"/>
                <a:gd name="T33" fmla="*/ 64 h 84"/>
                <a:gd name="T34" fmla="*/ 30 w 92"/>
                <a:gd name="T35" fmla="*/ 61 h 84"/>
                <a:gd name="T36" fmla="*/ 30 w 92"/>
                <a:gd name="T37" fmla="*/ 47 h 84"/>
                <a:gd name="T38" fmla="*/ 37 w 92"/>
                <a:gd name="T39" fmla="*/ 37 h 84"/>
                <a:gd name="T40" fmla="*/ 37 w 92"/>
                <a:gd name="T41" fmla="*/ 37 h 84"/>
                <a:gd name="T42" fmla="*/ 50 w 92"/>
                <a:gd name="T43" fmla="*/ 31 h 84"/>
                <a:gd name="T44" fmla="*/ 63 w 92"/>
                <a:gd name="T45" fmla="*/ 26 h 84"/>
                <a:gd name="T46" fmla="*/ 72 w 92"/>
                <a:gd name="T47" fmla="*/ 26 h 84"/>
                <a:gd name="T48" fmla="*/ 78 w 92"/>
                <a:gd name="T49" fmla="*/ 21 h 84"/>
                <a:gd name="T50" fmla="*/ 88 w 92"/>
                <a:gd name="T51" fmla="*/ 26 h 84"/>
                <a:gd name="T52" fmla="*/ 95 w 92"/>
                <a:gd name="T53" fmla="*/ 31 h 84"/>
                <a:gd name="T54" fmla="*/ 102 w 92"/>
                <a:gd name="T55" fmla="*/ 37 h 84"/>
                <a:gd name="T56" fmla="*/ 109 w 92"/>
                <a:gd name="T57" fmla="*/ 37 h 84"/>
                <a:gd name="T58" fmla="*/ 109 w 92"/>
                <a:gd name="T59" fmla="*/ 31 h 84"/>
                <a:gd name="T60" fmla="*/ 109 w 92"/>
                <a:gd name="T61" fmla="*/ 26 h 84"/>
                <a:gd name="T62" fmla="*/ 118 w 92"/>
                <a:gd name="T63" fmla="*/ 26 h 84"/>
                <a:gd name="T64" fmla="*/ 121 w 92"/>
                <a:gd name="T65" fmla="*/ 15 h 84"/>
                <a:gd name="T66" fmla="*/ 133 w 92"/>
                <a:gd name="T67" fmla="*/ 11 h 84"/>
                <a:gd name="T68" fmla="*/ 146 w 92"/>
                <a:gd name="T69" fmla="*/ 15 h 84"/>
                <a:gd name="T70" fmla="*/ 146 w 92"/>
                <a:gd name="T71" fmla="*/ 15 h 84"/>
                <a:gd name="T72" fmla="*/ 160 w 92"/>
                <a:gd name="T73" fmla="*/ 15 h 84"/>
                <a:gd name="T74" fmla="*/ 167 w 92"/>
                <a:gd name="T75" fmla="*/ 15 h 84"/>
                <a:gd name="T76" fmla="*/ 172 w 92"/>
                <a:gd name="T77" fmla="*/ 11 h 84"/>
                <a:gd name="T78" fmla="*/ 181 w 92"/>
                <a:gd name="T79" fmla="*/ 2 h 84"/>
                <a:gd name="T80" fmla="*/ 186 w 92"/>
                <a:gd name="T81" fmla="*/ 2 h 84"/>
                <a:gd name="T82" fmla="*/ 186 w 92"/>
                <a:gd name="T83" fmla="*/ 2 h 84"/>
                <a:gd name="T84" fmla="*/ 197 w 92"/>
                <a:gd name="T85" fmla="*/ 2 h 84"/>
                <a:gd name="T86" fmla="*/ 204 w 92"/>
                <a:gd name="T87" fmla="*/ 2 h 84"/>
                <a:gd name="T88" fmla="*/ 209 w 92"/>
                <a:gd name="T89" fmla="*/ 2 h 84"/>
                <a:gd name="T90" fmla="*/ 209 w 92"/>
                <a:gd name="T91" fmla="*/ 2 h 84"/>
                <a:gd name="T92" fmla="*/ 224 w 92"/>
                <a:gd name="T93" fmla="*/ 2 h 84"/>
                <a:gd name="T94" fmla="*/ 230 w 92"/>
                <a:gd name="T95" fmla="*/ 2 h 84"/>
                <a:gd name="T96" fmla="*/ 239 w 92"/>
                <a:gd name="T97" fmla="*/ 0 h 84"/>
                <a:gd name="T98" fmla="*/ 245 w 92"/>
                <a:gd name="T99" fmla="*/ 0 h 84"/>
                <a:gd name="T100" fmla="*/ 245 w 92"/>
                <a:gd name="T101" fmla="*/ 0 h 84"/>
                <a:gd name="T102" fmla="*/ 245 w 92"/>
                <a:gd name="T103" fmla="*/ 2 h 84"/>
                <a:gd name="T104" fmla="*/ 255 w 92"/>
                <a:gd name="T105" fmla="*/ 21 h 84"/>
                <a:gd name="T106" fmla="*/ 296 w 92"/>
                <a:gd name="T107" fmla="*/ 37 h 84"/>
                <a:gd name="T108" fmla="*/ 317 w 92"/>
                <a:gd name="T109" fmla="*/ 64 h 84"/>
                <a:gd name="T110" fmla="*/ 333 w 92"/>
                <a:gd name="T111" fmla="*/ 91 h 84"/>
                <a:gd name="T112" fmla="*/ 333 w 92"/>
                <a:gd name="T113" fmla="*/ 123 h 84"/>
                <a:gd name="T114" fmla="*/ 327 w 92"/>
                <a:gd name="T115" fmla="*/ 139 h 84"/>
                <a:gd name="T116" fmla="*/ 327 w 92"/>
                <a:gd name="T117" fmla="*/ 154 h 84"/>
                <a:gd name="T118" fmla="*/ 327 w 92"/>
                <a:gd name="T119" fmla="*/ 154 h 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2"/>
                <a:gd name="T181" fmla="*/ 0 h 84"/>
                <a:gd name="T182" fmla="*/ 92 w 92"/>
                <a:gd name="T183" fmla="*/ 84 h 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2" h="84">
                  <a:moveTo>
                    <a:pt x="90" y="58"/>
                  </a:moveTo>
                  <a:lnTo>
                    <a:pt x="82" y="62"/>
                  </a:lnTo>
                  <a:lnTo>
                    <a:pt x="74" y="66"/>
                  </a:lnTo>
                  <a:lnTo>
                    <a:pt x="62" y="66"/>
                  </a:lnTo>
                  <a:lnTo>
                    <a:pt x="56" y="64"/>
                  </a:lnTo>
                  <a:lnTo>
                    <a:pt x="50" y="68"/>
                  </a:lnTo>
                  <a:lnTo>
                    <a:pt x="42" y="78"/>
                  </a:lnTo>
                  <a:lnTo>
                    <a:pt x="32" y="82"/>
                  </a:lnTo>
                  <a:lnTo>
                    <a:pt x="18" y="84"/>
                  </a:lnTo>
                  <a:lnTo>
                    <a:pt x="6" y="70"/>
                  </a:lnTo>
                  <a:lnTo>
                    <a:pt x="2" y="54"/>
                  </a:lnTo>
                  <a:lnTo>
                    <a:pt x="0" y="40"/>
                  </a:lnTo>
                  <a:lnTo>
                    <a:pt x="2" y="3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10" y="14"/>
                  </a:lnTo>
                  <a:lnTo>
                    <a:pt x="14" y="12"/>
                  </a:lnTo>
                  <a:lnTo>
                    <a:pt x="18" y="10"/>
                  </a:lnTo>
                  <a:lnTo>
                    <a:pt x="20" y="10"/>
                  </a:lnTo>
                  <a:lnTo>
                    <a:pt x="22" y="8"/>
                  </a:lnTo>
                  <a:lnTo>
                    <a:pt x="24" y="10"/>
                  </a:lnTo>
                  <a:lnTo>
                    <a:pt x="26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0" y="12"/>
                  </a:lnTo>
                  <a:lnTo>
                    <a:pt x="30" y="10"/>
                  </a:lnTo>
                  <a:lnTo>
                    <a:pt x="32" y="10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2"/>
                  </a:lnTo>
                  <a:lnTo>
                    <a:pt x="66" y="0"/>
                  </a:lnTo>
                  <a:lnTo>
                    <a:pt x="68" y="0"/>
                  </a:lnTo>
                  <a:lnTo>
                    <a:pt x="68" y="2"/>
                  </a:lnTo>
                  <a:lnTo>
                    <a:pt x="70" y="8"/>
                  </a:lnTo>
                  <a:lnTo>
                    <a:pt x="82" y="14"/>
                  </a:lnTo>
                  <a:lnTo>
                    <a:pt x="88" y="24"/>
                  </a:lnTo>
                  <a:lnTo>
                    <a:pt x="92" y="34"/>
                  </a:lnTo>
                  <a:lnTo>
                    <a:pt x="92" y="46"/>
                  </a:lnTo>
                  <a:lnTo>
                    <a:pt x="90" y="52"/>
                  </a:lnTo>
                  <a:lnTo>
                    <a:pt x="90" y="5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1D81B589-3E81-8D74-6C89-B22E13D7E864}"/>
                </a:ext>
              </a:extLst>
            </p:cNvPr>
            <p:cNvSpPr/>
            <p:nvPr/>
          </p:nvSpPr>
          <p:spPr bwMode="gray">
            <a:xfrm>
              <a:off x="4918535" y="3162300"/>
              <a:ext cx="398462" cy="250825"/>
            </a:xfrm>
            <a:custGeom>
              <a:avLst/>
              <a:gdLst>
                <a:gd name="T0" fmla="*/ 10 w 240"/>
                <a:gd name="T1" fmla="*/ 244 h 162"/>
                <a:gd name="T2" fmla="*/ 31 w 240"/>
                <a:gd name="T3" fmla="*/ 192 h 162"/>
                <a:gd name="T4" fmla="*/ 100 w 240"/>
                <a:gd name="T5" fmla="*/ 155 h 162"/>
                <a:gd name="T6" fmla="*/ 10 w 240"/>
                <a:gd name="T7" fmla="*/ 76 h 162"/>
                <a:gd name="T8" fmla="*/ 16 w 240"/>
                <a:gd name="T9" fmla="*/ 41 h 162"/>
                <a:gd name="T10" fmla="*/ 61 w 240"/>
                <a:gd name="T11" fmla="*/ 0 h 162"/>
                <a:gd name="T12" fmla="*/ 118 w 240"/>
                <a:gd name="T13" fmla="*/ 15 h 162"/>
                <a:gd name="T14" fmla="*/ 100 w 240"/>
                <a:gd name="T15" fmla="*/ 46 h 162"/>
                <a:gd name="T16" fmla="*/ 169 w 240"/>
                <a:gd name="T17" fmla="*/ 35 h 162"/>
                <a:gd name="T18" fmla="*/ 275 w 240"/>
                <a:gd name="T19" fmla="*/ 63 h 162"/>
                <a:gd name="T20" fmla="*/ 344 w 240"/>
                <a:gd name="T21" fmla="*/ 41 h 162"/>
                <a:gd name="T22" fmla="*/ 460 w 240"/>
                <a:gd name="T23" fmla="*/ 63 h 162"/>
                <a:gd name="T24" fmla="*/ 606 w 240"/>
                <a:gd name="T25" fmla="*/ 15 h 162"/>
                <a:gd name="T26" fmla="*/ 686 w 240"/>
                <a:gd name="T27" fmla="*/ 0 h 162"/>
                <a:gd name="T28" fmla="*/ 749 w 240"/>
                <a:gd name="T29" fmla="*/ 26 h 162"/>
                <a:gd name="T30" fmla="*/ 869 w 240"/>
                <a:gd name="T31" fmla="*/ 63 h 162"/>
                <a:gd name="T32" fmla="*/ 911 w 240"/>
                <a:gd name="T33" fmla="*/ 88 h 162"/>
                <a:gd name="T34" fmla="*/ 888 w 240"/>
                <a:gd name="T35" fmla="*/ 105 h 162"/>
                <a:gd name="T36" fmla="*/ 850 w 240"/>
                <a:gd name="T37" fmla="*/ 115 h 162"/>
                <a:gd name="T38" fmla="*/ 819 w 240"/>
                <a:gd name="T39" fmla="*/ 192 h 162"/>
                <a:gd name="T40" fmla="*/ 789 w 240"/>
                <a:gd name="T41" fmla="*/ 209 h 162"/>
                <a:gd name="T42" fmla="*/ 763 w 240"/>
                <a:gd name="T43" fmla="*/ 246 h 162"/>
                <a:gd name="T44" fmla="*/ 804 w 240"/>
                <a:gd name="T45" fmla="*/ 257 h 162"/>
                <a:gd name="T46" fmla="*/ 826 w 240"/>
                <a:gd name="T47" fmla="*/ 287 h 162"/>
                <a:gd name="T48" fmla="*/ 743 w 240"/>
                <a:gd name="T49" fmla="*/ 302 h 162"/>
                <a:gd name="T50" fmla="*/ 673 w 240"/>
                <a:gd name="T51" fmla="*/ 297 h 162"/>
                <a:gd name="T52" fmla="*/ 595 w 240"/>
                <a:gd name="T53" fmla="*/ 344 h 162"/>
                <a:gd name="T54" fmla="*/ 549 w 240"/>
                <a:gd name="T55" fmla="*/ 352 h 162"/>
                <a:gd name="T56" fmla="*/ 549 w 240"/>
                <a:gd name="T57" fmla="*/ 390 h 162"/>
                <a:gd name="T58" fmla="*/ 451 w 240"/>
                <a:gd name="T59" fmla="*/ 408 h 162"/>
                <a:gd name="T60" fmla="*/ 314 w 240"/>
                <a:gd name="T61" fmla="*/ 366 h 162"/>
                <a:gd name="T62" fmla="*/ 224 w 240"/>
                <a:gd name="T63" fmla="*/ 381 h 162"/>
                <a:gd name="T64" fmla="*/ 94 w 240"/>
                <a:gd name="T65" fmla="*/ 399 h 162"/>
                <a:gd name="T66" fmla="*/ 100 w 240"/>
                <a:gd name="T67" fmla="*/ 366 h 162"/>
                <a:gd name="T68" fmla="*/ 86 w 240"/>
                <a:gd name="T69" fmla="*/ 313 h 162"/>
                <a:gd name="T70" fmla="*/ 16 w 240"/>
                <a:gd name="T71" fmla="*/ 273 h 162"/>
                <a:gd name="T72" fmla="*/ 10 w 240"/>
                <a:gd name="T73" fmla="*/ 253 h 1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0"/>
                <a:gd name="T112" fmla="*/ 0 h 162"/>
                <a:gd name="T113" fmla="*/ 240 w 240"/>
                <a:gd name="T114" fmla="*/ 162 h 1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0" h="162">
                  <a:moveTo>
                    <a:pt x="2" y="100"/>
                  </a:moveTo>
                  <a:lnTo>
                    <a:pt x="2" y="96"/>
                  </a:lnTo>
                  <a:lnTo>
                    <a:pt x="2" y="84"/>
                  </a:lnTo>
                  <a:lnTo>
                    <a:pt x="8" y="76"/>
                  </a:lnTo>
                  <a:lnTo>
                    <a:pt x="20" y="68"/>
                  </a:lnTo>
                  <a:lnTo>
                    <a:pt x="26" y="62"/>
                  </a:lnTo>
                  <a:lnTo>
                    <a:pt x="24" y="56"/>
                  </a:lnTo>
                  <a:lnTo>
                    <a:pt x="2" y="30"/>
                  </a:lnTo>
                  <a:lnTo>
                    <a:pt x="0" y="24"/>
                  </a:lnTo>
                  <a:lnTo>
                    <a:pt x="4" y="16"/>
                  </a:lnTo>
                  <a:lnTo>
                    <a:pt x="10" y="8"/>
                  </a:lnTo>
                  <a:lnTo>
                    <a:pt x="16" y="0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44" y="14"/>
                  </a:lnTo>
                  <a:lnTo>
                    <a:pt x="52" y="14"/>
                  </a:lnTo>
                  <a:lnTo>
                    <a:pt x="72" y="24"/>
                  </a:lnTo>
                  <a:lnTo>
                    <a:pt x="78" y="22"/>
                  </a:lnTo>
                  <a:lnTo>
                    <a:pt x="90" y="16"/>
                  </a:lnTo>
                  <a:lnTo>
                    <a:pt x="96" y="16"/>
                  </a:lnTo>
                  <a:lnTo>
                    <a:pt x="120" y="24"/>
                  </a:lnTo>
                  <a:lnTo>
                    <a:pt x="126" y="24"/>
                  </a:lnTo>
                  <a:lnTo>
                    <a:pt x="158" y="6"/>
                  </a:lnTo>
                  <a:lnTo>
                    <a:pt x="170" y="0"/>
                  </a:lnTo>
                  <a:lnTo>
                    <a:pt x="180" y="0"/>
                  </a:lnTo>
                  <a:lnTo>
                    <a:pt x="190" y="10"/>
                  </a:lnTo>
                  <a:lnTo>
                    <a:pt x="196" y="10"/>
                  </a:lnTo>
                  <a:lnTo>
                    <a:pt x="204" y="16"/>
                  </a:lnTo>
                  <a:lnTo>
                    <a:pt x="228" y="24"/>
                  </a:lnTo>
                  <a:lnTo>
                    <a:pt x="240" y="26"/>
                  </a:lnTo>
                  <a:lnTo>
                    <a:pt x="238" y="34"/>
                  </a:lnTo>
                  <a:lnTo>
                    <a:pt x="238" y="42"/>
                  </a:lnTo>
                  <a:lnTo>
                    <a:pt x="232" y="42"/>
                  </a:lnTo>
                  <a:lnTo>
                    <a:pt x="228" y="42"/>
                  </a:lnTo>
                  <a:lnTo>
                    <a:pt x="222" y="46"/>
                  </a:lnTo>
                  <a:lnTo>
                    <a:pt x="216" y="62"/>
                  </a:lnTo>
                  <a:lnTo>
                    <a:pt x="214" y="76"/>
                  </a:lnTo>
                  <a:lnTo>
                    <a:pt x="214" y="80"/>
                  </a:lnTo>
                  <a:lnTo>
                    <a:pt x="206" y="82"/>
                  </a:lnTo>
                  <a:lnTo>
                    <a:pt x="202" y="92"/>
                  </a:lnTo>
                  <a:lnTo>
                    <a:pt x="200" y="98"/>
                  </a:lnTo>
                  <a:lnTo>
                    <a:pt x="204" y="96"/>
                  </a:lnTo>
                  <a:lnTo>
                    <a:pt x="210" y="102"/>
                  </a:lnTo>
                  <a:lnTo>
                    <a:pt x="210" y="106"/>
                  </a:lnTo>
                  <a:lnTo>
                    <a:pt x="216" y="114"/>
                  </a:lnTo>
                  <a:lnTo>
                    <a:pt x="216" y="120"/>
                  </a:lnTo>
                  <a:lnTo>
                    <a:pt x="194" y="120"/>
                  </a:lnTo>
                  <a:lnTo>
                    <a:pt x="184" y="116"/>
                  </a:lnTo>
                  <a:lnTo>
                    <a:pt x="176" y="118"/>
                  </a:lnTo>
                  <a:lnTo>
                    <a:pt x="166" y="126"/>
                  </a:lnTo>
                  <a:lnTo>
                    <a:pt x="156" y="136"/>
                  </a:lnTo>
                  <a:lnTo>
                    <a:pt x="150" y="136"/>
                  </a:lnTo>
                  <a:lnTo>
                    <a:pt x="144" y="140"/>
                  </a:lnTo>
                  <a:lnTo>
                    <a:pt x="146" y="148"/>
                  </a:lnTo>
                  <a:lnTo>
                    <a:pt x="144" y="154"/>
                  </a:lnTo>
                  <a:lnTo>
                    <a:pt x="126" y="162"/>
                  </a:lnTo>
                  <a:lnTo>
                    <a:pt x="118" y="162"/>
                  </a:lnTo>
                  <a:lnTo>
                    <a:pt x="108" y="156"/>
                  </a:lnTo>
                  <a:lnTo>
                    <a:pt x="82" y="146"/>
                  </a:lnTo>
                  <a:lnTo>
                    <a:pt x="72" y="146"/>
                  </a:lnTo>
                  <a:lnTo>
                    <a:pt x="58" y="152"/>
                  </a:lnTo>
                  <a:lnTo>
                    <a:pt x="26" y="158"/>
                  </a:lnTo>
                  <a:lnTo>
                    <a:pt x="24" y="158"/>
                  </a:lnTo>
                  <a:lnTo>
                    <a:pt x="24" y="152"/>
                  </a:lnTo>
                  <a:lnTo>
                    <a:pt x="26" y="146"/>
                  </a:lnTo>
                  <a:lnTo>
                    <a:pt x="26" y="134"/>
                  </a:lnTo>
                  <a:lnTo>
                    <a:pt x="22" y="124"/>
                  </a:lnTo>
                  <a:lnTo>
                    <a:pt x="1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2" y="1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DFAD422E-5B30-686E-D25F-221ED0B15CC3}"/>
                </a:ext>
              </a:extLst>
            </p:cNvPr>
            <p:cNvSpPr/>
            <p:nvPr/>
          </p:nvSpPr>
          <p:spPr bwMode="gray">
            <a:xfrm>
              <a:off x="4731210" y="3302000"/>
              <a:ext cx="109537" cy="234950"/>
            </a:xfrm>
            <a:custGeom>
              <a:avLst/>
              <a:gdLst>
                <a:gd name="T0" fmla="*/ 124 w 66"/>
                <a:gd name="T1" fmla="*/ 392 h 152"/>
                <a:gd name="T2" fmla="*/ 118 w 66"/>
                <a:gd name="T3" fmla="*/ 386 h 152"/>
                <a:gd name="T4" fmla="*/ 109 w 66"/>
                <a:gd name="T5" fmla="*/ 361 h 152"/>
                <a:gd name="T6" fmla="*/ 78 w 66"/>
                <a:gd name="T7" fmla="*/ 335 h 152"/>
                <a:gd name="T8" fmla="*/ 10 w 66"/>
                <a:gd name="T9" fmla="*/ 299 h 152"/>
                <a:gd name="T10" fmla="*/ 10 w 66"/>
                <a:gd name="T11" fmla="*/ 294 h 152"/>
                <a:gd name="T12" fmla="*/ 31 w 66"/>
                <a:gd name="T13" fmla="*/ 299 h 152"/>
                <a:gd name="T14" fmla="*/ 31 w 66"/>
                <a:gd name="T15" fmla="*/ 283 h 152"/>
                <a:gd name="T16" fmla="*/ 10 w 66"/>
                <a:gd name="T17" fmla="*/ 256 h 152"/>
                <a:gd name="T18" fmla="*/ 31 w 66"/>
                <a:gd name="T19" fmla="*/ 222 h 152"/>
                <a:gd name="T20" fmla="*/ 25 w 66"/>
                <a:gd name="T21" fmla="*/ 210 h 152"/>
                <a:gd name="T22" fmla="*/ 31 w 66"/>
                <a:gd name="T23" fmla="*/ 177 h 152"/>
                <a:gd name="T24" fmla="*/ 16 w 66"/>
                <a:gd name="T25" fmla="*/ 160 h 152"/>
                <a:gd name="T26" fmla="*/ 31 w 66"/>
                <a:gd name="T27" fmla="*/ 133 h 152"/>
                <a:gd name="T28" fmla="*/ 48 w 66"/>
                <a:gd name="T29" fmla="*/ 130 h 152"/>
                <a:gd name="T30" fmla="*/ 48 w 66"/>
                <a:gd name="T31" fmla="*/ 103 h 152"/>
                <a:gd name="T32" fmla="*/ 25 w 66"/>
                <a:gd name="T33" fmla="*/ 100 h 152"/>
                <a:gd name="T34" fmla="*/ 10 w 66"/>
                <a:gd name="T35" fmla="*/ 91 h 152"/>
                <a:gd name="T36" fmla="*/ 10 w 66"/>
                <a:gd name="T37" fmla="*/ 74 h 152"/>
                <a:gd name="T38" fmla="*/ 0 w 66"/>
                <a:gd name="T39" fmla="*/ 47 h 152"/>
                <a:gd name="T40" fmla="*/ 25 w 66"/>
                <a:gd name="T41" fmla="*/ 15 h 152"/>
                <a:gd name="T42" fmla="*/ 39 w 66"/>
                <a:gd name="T43" fmla="*/ 0 h 152"/>
                <a:gd name="T44" fmla="*/ 87 w 66"/>
                <a:gd name="T45" fmla="*/ 2 h 152"/>
                <a:gd name="T46" fmla="*/ 109 w 66"/>
                <a:gd name="T47" fmla="*/ 2 h 152"/>
                <a:gd name="T48" fmla="*/ 118 w 66"/>
                <a:gd name="T49" fmla="*/ 2 h 152"/>
                <a:gd name="T50" fmla="*/ 143 w 66"/>
                <a:gd name="T51" fmla="*/ 30 h 152"/>
                <a:gd name="T52" fmla="*/ 196 w 66"/>
                <a:gd name="T53" fmla="*/ 81 h 152"/>
                <a:gd name="T54" fmla="*/ 196 w 66"/>
                <a:gd name="T55" fmla="*/ 88 h 152"/>
                <a:gd name="T56" fmla="*/ 196 w 66"/>
                <a:gd name="T57" fmla="*/ 103 h 152"/>
                <a:gd name="T58" fmla="*/ 186 w 66"/>
                <a:gd name="T59" fmla="*/ 130 h 152"/>
                <a:gd name="T60" fmla="*/ 196 w 66"/>
                <a:gd name="T61" fmla="*/ 166 h 152"/>
                <a:gd name="T62" fmla="*/ 215 w 66"/>
                <a:gd name="T63" fmla="*/ 207 h 152"/>
                <a:gd name="T64" fmla="*/ 260 w 66"/>
                <a:gd name="T65" fmla="*/ 242 h 152"/>
                <a:gd name="T66" fmla="*/ 253 w 66"/>
                <a:gd name="T67" fmla="*/ 242 h 152"/>
                <a:gd name="T68" fmla="*/ 231 w 66"/>
                <a:gd name="T69" fmla="*/ 294 h 152"/>
                <a:gd name="T70" fmla="*/ 196 w 66"/>
                <a:gd name="T71" fmla="*/ 315 h 152"/>
                <a:gd name="T72" fmla="*/ 167 w 66"/>
                <a:gd name="T73" fmla="*/ 342 h 152"/>
                <a:gd name="T74" fmla="*/ 124 w 66"/>
                <a:gd name="T75" fmla="*/ 392 h 152"/>
                <a:gd name="T76" fmla="*/ 124 w 66"/>
                <a:gd name="T77" fmla="*/ 392 h 15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6"/>
                <a:gd name="T118" fmla="*/ 0 h 152"/>
                <a:gd name="T119" fmla="*/ 66 w 66"/>
                <a:gd name="T120" fmla="*/ 152 h 15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6" h="152">
                  <a:moveTo>
                    <a:pt x="32" y="152"/>
                  </a:moveTo>
                  <a:lnTo>
                    <a:pt x="30" y="150"/>
                  </a:lnTo>
                  <a:lnTo>
                    <a:pt x="28" y="140"/>
                  </a:lnTo>
                  <a:lnTo>
                    <a:pt x="20" y="130"/>
                  </a:lnTo>
                  <a:lnTo>
                    <a:pt x="2" y="116"/>
                  </a:lnTo>
                  <a:lnTo>
                    <a:pt x="2" y="114"/>
                  </a:lnTo>
                  <a:lnTo>
                    <a:pt x="8" y="116"/>
                  </a:lnTo>
                  <a:lnTo>
                    <a:pt x="8" y="110"/>
                  </a:lnTo>
                  <a:lnTo>
                    <a:pt x="2" y="100"/>
                  </a:lnTo>
                  <a:lnTo>
                    <a:pt x="8" y="86"/>
                  </a:lnTo>
                  <a:lnTo>
                    <a:pt x="6" y="82"/>
                  </a:lnTo>
                  <a:lnTo>
                    <a:pt x="8" y="68"/>
                  </a:lnTo>
                  <a:lnTo>
                    <a:pt x="4" y="62"/>
                  </a:lnTo>
                  <a:lnTo>
                    <a:pt x="8" y="52"/>
                  </a:lnTo>
                  <a:lnTo>
                    <a:pt x="12" y="50"/>
                  </a:lnTo>
                  <a:lnTo>
                    <a:pt x="12" y="40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2" y="28"/>
                  </a:lnTo>
                  <a:lnTo>
                    <a:pt x="0" y="18"/>
                  </a:lnTo>
                  <a:lnTo>
                    <a:pt x="6" y="6"/>
                  </a:lnTo>
                  <a:lnTo>
                    <a:pt x="10" y="0"/>
                  </a:lnTo>
                  <a:lnTo>
                    <a:pt x="22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6" y="12"/>
                  </a:lnTo>
                  <a:lnTo>
                    <a:pt x="50" y="32"/>
                  </a:lnTo>
                  <a:lnTo>
                    <a:pt x="50" y="34"/>
                  </a:lnTo>
                  <a:lnTo>
                    <a:pt x="50" y="40"/>
                  </a:lnTo>
                  <a:lnTo>
                    <a:pt x="48" y="50"/>
                  </a:lnTo>
                  <a:lnTo>
                    <a:pt x="50" y="64"/>
                  </a:lnTo>
                  <a:lnTo>
                    <a:pt x="54" y="80"/>
                  </a:lnTo>
                  <a:lnTo>
                    <a:pt x="66" y="94"/>
                  </a:lnTo>
                  <a:lnTo>
                    <a:pt x="64" y="94"/>
                  </a:lnTo>
                  <a:lnTo>
                    <a:pt x="58" y="114"/>
                  </a:lnTo>
                  <a:lnTo>
                    <a:pt x="50" y="122"/>
                  </a:lnTo>
                  <a:lnTo>
                    <a:pt x="42" y="132"/>
                  </a:lnTo>
                  <a:lnTo>
                    <a:pt x="32" y="15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id="{A7368E14-C696-9250-3655-CD52A1085D9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4783598" y="3375025"/>
              <a:ext cx="412750" cy="509587"/>
            </a:xfrm>
            <a:custGeom>
              <a:avLst/>
              <a:gdLst>
                <a:gd name="T0" fmla="*/ 577 w 250"/>
                <a:gd name="T1" fmla="*/ 826 h 328"/>
                <a:gd name="T2" fmla="*/ 500 w 250"/>
                <a:gd name="T3" fmla="*/ 784 h 328"/>
                <a:gd name="T4" fmla="*/ 535 w 250"/>
                <a:gd name="T5" fmla="*/ 772 h 328"/>
                <a:gd name="T6" fmla="*/ 577 w 250"/>
                <a:gd name="T7" fmla="*/ 779 h 328"/>
                <a:gd name="T8" fmla="*/ 585 w 250"/>
                <a:gd name="T9" fmla="*/ 790 h 328"/>
                <a:gd name="T10" fmla="*/ 632 w 250"/>
                <a:gd name="T11" fmla="*/ 808 h 328"/>
                <a:gd name="T12" fmla="*/ 779 w 250"/>
                <a:gd name="T13" fmla="*/ 817 h 328"/>
                <a:gd name="T14" fmla="*/ 831 w 250"/>
                <a:gd name="T15" fmla="*/ 838 h 328"/>
                <a:gd name="T16" fmla="*/ 890 w 250"/>
                <a:gd name="T17" fmla="*/ 822 h 328"/>
                <a:gd name="T18" fmla="*/ 856 w 250"/>
                <a:gd name="T19" fmla="*/ 847 h 328"/>
                <a:gd name="T20" fmla="*/ 0 w 250"/>
                <a:gd name="T21" fmla="*/ 277 h 328"/>
                <a:gd name="T22" fmla="*/ 133 w 250"/>
                <a:gd name="T23" fmla="*/ 124 h 328"/>
                <a:gd name="T24" fmla="*/ 303 w 250"/>
                <a:gd name="T25" fmla="*/ 77 h 328"/>
                <a:gd name="T26" fmla="*/ 537 w 250"/>
                <a:gd name="T27" fmla="*/ 42 h 328"/>
                <a:gd name="T28" fmla="*/ 801 w 250"/>
                <a:gd name="T29" fmla="*/ 68 h 328"/>
                <a:gd name="T30" fmla="*/ 916 w 250"/>
                <a:gd name="T31" fmla="*/ 0 h 328"/>
                <a:gd name="T32" fmla="*/ 890 w 250"/>
                <a:gd name="T33" fmla="*/ 101 h 328"/>
                <a:gd name="T34" fmla="*/ 722 w 250"/>
                <a:gd name="T35" fmla="*/ 94 h 328"/>
                <a:gd name="T36" fmla="*/ 646 w 250"/>
                <a:gd name="T37" fmla="*/ 89 h 328"/>
                <a:gd name="T38" fmla="*/ 535 w 250"/>
                <a:gd name="T39" fmla="*/ 117 h 328"/>
                <a:gd name="T40" fmla="*/ 562 w 250"/>
                <a:gd name="T41" fmla="*/ 164 h 328"/>
                <a:gd name="T42" fmla="*/ 562 w 250"/>
                <a:gd name="T43" fmla="*/ 171 h 328"/>
                <a:gd name="T44" fmla="*/ 523 w 250"/>
                <a:gd name="T45" fmla="*/ 189 h 328"/>
                <a:gd name="T46" fmla="*/ 537 w 250"/>
                <a:gd name="T47" fmla="*/ 221 h 328"/>
                <a:gd name="T48" fmla="*/ 471 w 250"/>
                <a:gd name="T49" fmla="*/ 189 h 328"/>
                <a:gd name="T50" fmla="*/ 500 w 250"/>
                <a:gd name="T51" fmla="*/ 221 h 328"/>
                <a:gd name="T52" fmla="*/ 461 w 250"/>
                <a:gd name="T53" fmla="*/ 227 h 328"/>
                <a:gd name="T54" fmla="*/ 387 w 250"/>
                <a:gd name="T55" fmla="*/ 156 h 328"/>
                <a:gd name="T56" fmla="*/ 379 w 250"/>
                <a:gd name="T57" fmla="*/ 141 h 328"/>
                <a:gd name="T58" fmla="*/ 353 w 250"/>
                <a:gd name="T59" fmla="*/ 208 h 328"/>
                <a:gd name="T60" fmla="*/ 439 w 250"/>
                <a:gd name="T61" fmla="*/ 298 h 328"/>
                <a:gd name="T62" fmla="*/ 429 w 250"/>
                <a:gd name="T63" fmla="*/ 316 h 328"/>
                <a:gd name="T64" fmla="*/ 392 w 250"/>
                <a:gd name="T65" fmla="*/ 325 h 328"/>
                <a:gd name="T66" fmla="*/ 363 w 250"/>
                <a:gd name="T67" fmla="*/ 366 h 328"/>
                <a:gd name="T68" fmla="*/ 447 w 250"/>
                <a:gd name="T69" fmla="*/ 393 h 328"/>
                <a:gd name="T70" fmla="*/ 523 w 250"/>
                <a:gd name="T71" fmla="*/ 435 h 328"/>
                <a:gd name="T72" fmla="*/ 568 w 250"/>
                <a:gd name="T73" fmla="*/ 509 h 328"/>
                <a:gd name="T74" fmla="*/ 500 w 250"/>
                <a:gd name="T75" fmla="*/ 477 h 328"/>
                <a:gd name="T76" fmla="*/ 411 w 250"/>
                <a:gd name="T77" fmla="*/ 492 h 328"/>
                <a:gd name="T78" fmla="*/ 454 w 250"/>
                <a:gd name="T79" fmla="*/ 528 h 328"/>
                <a:gd name="T80" fmla="*/ 454 w 250"/>
                <a:gd name="T81" fmla="*/ 560 h 328"/>
                <a:gd name="T82" fmla="*/ 387 w 250"/>
                <a:gd name="T83" fmla="*/ 539 h 328"/>
                <a:gd name="T84" fmla="*/ 392 w 250"/>
                <a:gd name="T85" fmla="*/ 587 h 328"/>
                <a:gd name="T86" fmla="*/ 332 w 250"/>
                <a:gd name="T87" fmla="*/ 664 h 328"/>
                <a:gd name="T88" fmla="*/ 209 w 250"/>
                <a:gd name="T89" fmla="*/ 589 h 328"/>
                <a:gd name="T90" fmla="*/ 163 w 250"/>
                <a:gd name="T91" fmla="*/ 501 h 328"/>
                <a:gd name="T92" fmla="*/ 278 w 250"/>
                <a:gd name="T93" fmla="*/ 446 h 328"/>
                <a:gd name="T94" fmla="*/ 411 w 250"/>
                <a:gd name="T95" fmla="*/ 450 h 328"/>
                <a:gd name="T96" fmla="*/ 155 w 250"/>
                <a:gd name="T97" fmla="*/ 435 h 328"/>
                <a:gd name="T98" fmla="*/ 155 w 250"/>
                <a:gd name="T99" fmla="*/ 350 h 328"/>
                <a:gd name="T100" fmla="*/ 0 w 250"/>
                <a:gd name="T101" fmla="*/ 277 h 3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50"/>
                <a:gd name="T154" fmla="*/ 0 h 328"/>
                <a:gd name="T155" fmla="*/ 250 w 250"/>
                <a:gd name="T156" fmla="*/ 328 h 3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50" h="328">
                  <a:moveTo>
                    <a:pt x="174" y="328"/>
                  </a:moveTo>
                  <a:lnTo>
                    <a:pt x="176" y="324"/>
                  </a:lnTo>
                  <a:lnTo>
                    <a:pt x="174" y="322"/>
                  </a:lnTo>
                  <a:lnTo>
                    <a:pt x="162" y="316"/>
                  </a:lnTo>
                  <a:lnTo>
                    <a:pt x="150" y="316"/>
                  </a:lnTo>
                  <a:lnTo>
                    <a:pt x="140" y="314"/>
                  </a:lnTo>
                  <a:lnTo>
                    <a:pt x="132" y="314"/>
                  </a:lnTo>
                  <a:lnTo>
                    <a:pt x="130" y="314"/>
                  </a:lnTo>
                  <a:lnTo>
                    <a:pt x="128" y="312"/>
                  </a:lnTo>
                  <a:lnTo>
                    <a:pt x="130" y="300"/>
                  </a:lnTo>
                  <a:lnTo>
                    <a:pt x="136" y="300"/>
                  </a:lnTo>
                  <a:lnTo>
                    <a:pt x="136" y="298"/>
                  </a:lnTo>
                  <a:lnTo>
                    <a:pt x="136" y="294"/>
                  </a:lnTo>
                  <a:lnTo>
                    <a:pt x="138" y="292"/>
                  </a:lnTo>
                  <a:lnTo>
                    <a:pt x="138" y="296"/>
                  </a:lnTo>
                  <a:lnTo>
                    <a:pt x="138" y="300"/>
                  </a:lnTo>
                  <a:lnTo>
                    <a:pt x="144" y="300"/>
                  </a:lnTo>
                  <a:lnTo>
                    <a:pt x="146" y="302"/>
                  </a:lnTo>
                  <a:lnTo>
                    <a:pt x="150" y="300"/>
                  </a:lnTo>
                  <a:lnTo>
                    <a:pt x="150" y="298"/>
                  </a:lnTo>
                  <a:lnTo>
                    <a:pt x="152" y="298"/>
                  </a:lnTo>
                  <a:lnTo>
                    <a:pt x="154" y="300"/>
                  </a:lnTo>
                  <a:lnTo>
                    <a:pt x="154" y="302"/>
                  </a:lnTo>
                  <a:lnTo>
                    <a:pt x="152" y="302"/>
                  </a:lnTo>
                  <a:lnTo>
                    <a:pt x="152" y="304"/>
                  </a:lnTo>
                  <a:lnTo>
                    <a:pt x="156" y="304"/>
                  </a:lnTo>
                  <a:lnTo>
                    <a:pt x="158" y="308"/>
                  </a:lnTo>
                  <a:lnTo>
                    <a:pt x="164" y="308"/>
                  </a:lnTo>
                  <a:lnTo>
                    <a:pt x="178" y="306"/>
                  </a:lnTo>
                  <a:lnTo>
                    <a:pt x="186" y="306"/>
                  </a:lnTo>
                  <a:lnTo>
                    <a:pt x="188" y="308"/>
                  </a:lnTo>
                  <a:lnTo>
                    <a:pt x="190" y="310"/>
                  </a:lnTo>
                  <a:lnTo>
                    <a:pt x="202" y="312"/>
                  </a:lnTo>
                  <a:lnTo>
                    <a:pt x="206" y="312"/>
                  </a:lnTo>
                  <a:lnTo>
                    <a:pt x="212" y="310"/>
                  </a:lnTo>
                  <a:lnTo>
                    <a:pt x="214" y="310"/>
                  </a:lnTo>
                  <a:lnTo>
                    <a:pt x="212" y="318"/>
                  </a:lnTo>
                  <a:lnTo>
                    <a:pt x="216" y="320"/>
                  </a:lnTo>
                  <a:lnTo>
                    <a:pt x="218" y="320"/>
                  </a:lnTo>
                  <a:lnTo>
                    <a:pt x="224" y="316"/>
                  </a:lnTo>
                  <a:lnTo>
                    <a:pt x="228" y="314"/>
                  </a:lnTo>
                  <a:lnTo>
                    <a:pt x="230" y="316"/>
                  </a:lnTo>
                  <a:lnTo>
                    <a:pt x="232" y="314"/>
                  </a:lnTo>
                  <a:lnTo>
                    <a:pt x="236" y="312"/>
                  </a:lnTo>
                  <a:lnTo>
                    <a:pt x="234" y="316"/>
                  </a:lnTo>
                  <a:lnTo>
                    <a:pt x="234" y="320"/>
                  </a:lnTo>
                  <a:lnTo>
                    <a:pt x="232" y="324"/>
                  </a:lnTo>
                  <a:lnTo>
                    <a:pt x="222" y="324"/>
                  </a:lnTo>
                  <a:lnTo>
                    <a:pt x="216" y="326"/>
                  </a:lnTo>
                  <a:lnTo>
                    <a:pt x="210" y="326"/>
                  </a:lnTo>
                  <a:lnTo>
                    <a:pt x="174" y="328"/>
                  </a:lnTo>
                  <a:close/>
                  <a:moveTo>
                    <a:pt x="0" y="106"/>
                  </a:moveTo>
                  <a:lnTo>
                    <a:pt x="10" y="86"/>
                  </a:lnTo>
                  <a:lnTo>
                    <a:pt x="18" y="76"/>
                  </a:lnTo>
                  <a:lnTo>
                    <a:pt x="26" y="68"/>
                  </a:lnTo>
                  <a:lnTo>
                    <a:pt x="32" y="48"/>
                  </a:lnTo>
                  <a:lnTo>
                    <a:pt x="34" y="48"/>
                  </a:lnTo>
                  <a:lnTo>
                    <a:pt x="48" y="46"/>
                  </a:lnTo>
                  <a:lnTo>
                    <a:pt x="58" y="42"/>
                  </a:lnTo>
                  <a:lnTo>
                    <a:pt x="66" y="32"/>
                  </a:lnTo>
                  <a:lnTo>
                    <a:pt x="72" y="28"/>
                  </a:lnTo>
                  <a:lnTo>
                    <a:pt x="78" y="30"/>
                  </a:lnTo>
                  <a:lnTo>
                    <a:pt x="90" y="30"/>
                  </a:lnTo>
                  <a:lnTo>
                    <a:pt x="98" y="26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40" y="16"/>
                  </a:lnTo>
                  <a:lnTo>
                    <a:pt x="154" y="10"/>
                  </a:lnTo>
                  <a:lnTo>
                    <a:pt x="164" y="10"/>
                  </a:lnTo>
                  <a:lnTo>
                    <a:pt x="190" y="20"/>
                  </a:lnTo>
                  <a:lnTo>
                    <a:pt x="200" y="26"/>
                  </a:lnTo>
                  <a:lnTo>
                    <a:pt x="208" y="26"/>
                  </a:lnTo>
                  <a:lnTo>
                    <a:pt x="226" y="18"/>
                  </a:lnTo>
                  <a:lnTo>
                    <a:pt x="228" y="12"/>
                  </a:lnTo>
                  <a:lnTo>
                    <a:pt x="226" y="4"/>
                  </a:lnTo>
                  <a:lnTo>
                    <a:pt x="232" y="0"/>
                  </a:lnTo>
                  <a:lnTo>
                    <a:pt x="238" y="0"/>
                  </a:lnTo>
                  <a:lnTo>
                    <a:pt x="240" y="0"/>
                  </a:lnTo>
                  <a:lnTo>
                    <a:pt x="248" y="6"/>
                  </a:lnTo>
                  <a:lnTo>
                    <a:pt x="250" y="10"/>
                  </a:lnTo>
                  <a:lnTo>
                    <a:pt x="238" y="26"/>
                  </a:lnTo>
                  <a:lnTo>
                    <a:pt x="232" y="38"/>
                  </a:lnTo>
                  <a:lnTo>
                    <a:pt x="226" y="50"/>
                  </a:lnTo>
                  <a:lnTo>
                    <a:pt x="224" y="40"/>
                  </a:lnTo>
                  <a:lnTo>
                    <a:pt x="212" y="40"/>
                  </a:lnTo>
                  <a:lnTo>
                    <a:pt x="198" y="38"/>
                  </a:lnTo>
                  <a:lnTo>
                    <a:pt x="188" y="36"/>
                  </a:lnTo>
                  <a:lnTo>
                    <a:pt x="188" y="32"/>
                  </a:lnTo>
                  <a:lnTo>
                    <a:pt x="180" y="36"/>
                  </a:lnTo>
                  <a:lnTo>
                    <a:pt x="176" y="40"/>
                  </a:lnTo>
                  <a:lnTo>
                    <a:pt x="168" y="40"/>
                  </a:lnTo>
                  <a:lnTo>
                    <a:pt x="168" y="34"/>
                  </a:lnTo>
                  <a:lnTo>
                    <a:pt x="162" y="34"/>
                  </a:lnTo>
                  <a:lnTo>
                    <a:pt x="156" y="42"/>
                  </a:lnTo>
                  <a:lnTo>
                    <a:pt x="150" y="46"/>
                  </a:lnTo>
                  <a:lnTo>
                    <a:pt x="144" y="48"/>
                  </a:lnTo>
                  <a:lnTo>
                    <a:pt x="138" y="44"/>
                  </a:lnTo>
                  <a:lnTo>
                    <a:pt x="134" y="44"/>
                  </a:lnTo>
                  <a:lnTo>
                    <a:pt x="134" y="48"/>
                  </a:lnTo>
                  <a:lnTo>
                    <a:pt x="138" y="52"/>
                  </a:lnTo>
                  <a:lnTo>
                    <a:pt x="140" y="60"/>
                  </a:lnTo>
                  <a:lnTo>
                    <a:pt x="146" y="62"/>
                  </a:lnTo>
                  <a:lnTo>
                    <a:pt x="160" y="74"/>
                  </a:lnTo>
                  <a:lnTo>
                    <a:pt x="156" y="76"/>
                  </a:lnTo>
                  <a:lnTo>
                    <a:pt x="150" y="70"/>
                  </a:lnTo>
                  <a:lnTo>
                    <a:pt x="150" y="68"/>
                  </a:lnTo>
                  <a:lnTo>
                    <a:pt x="146" y="66"/>
                  </a:lnTo>
                  <a:lnTo>
                    <a:pt x="140" y="64"/>
                  </a:lnTo>
                  <a:lnTo>
                    <a:pt x="138" y="66"/>
                  </a:lnTo>
                  <a:lnTo>
                    <a:pt x="134" y="66"/>
                  </a:lnTo>
                  <a:lnTo>
                    <a:pt x="136" y="70"/>
                  </a:lnTo>
                  <a:lnTo>
                    <a:pt x="136" y="72"/>
                  </a:lnTo>
                  <a:lnTo>
                    <a:pt x="140" y="76"/>
                  </a:lnTo>
                  <a:lnTo>
                    <a:pt x="144" y="76"/>
                  </a:lnTo>
                  <a:lnTo>
                    <a:pt x="146" y="82"/>
                  </a:lnTo>
                  <a:lnTo>
                    <a:pt x="144" y="84"/>
                  </a:lnTo>
                  <a:lnTo>
                    <a:pt x="140" y="84"/>
                  </a:lnTo>
                  <a:lnTo>
                    <a:pt x="132" y="74"/>
                  </a:lnTo>
                  <a:lnTo>
                    <a:pt x="126" y="72"/>
                  </a:lnTo>
                  <a:lnTo>
                    <a:pt x="124" y="70"/>
                  </a:lnTo>
                  <a:lnTo>
                    <a:pt x="122" y="70"/>
                  </a:lnTo>
                  <a:lnTo>
                    <a:pt x="122" y="72"/>
                  </a:lnTo>
                  <a:lnTo>
                    <a:pt x="120" y="72"/>
                  </a:lnTo>
                  <a:lnTo>
                    <a:pt x="122" y="76"/>
                  </a:lnTo>
                  <a:lnTo>
                    <a:pt x="124" y="78"/>
                  </a:lnTo>
                  <a:lnTo>
                    <a:pt x="126" y="82"/>
                  </a:lnTo>
                  <a:lnTo>
                    <a:pt x="130" y="84"/>
                  </a:lnTo>
                  <a:lnTo>
                    <a:pt x="132" y="84"/>
                  </a:lnTo>
                  <a:lnTo>
                    <a:pt x="134" y="86"/>
                  </a:lnTo>
                  <a:lnTo>
                    <a:pt x="134" y="88"/>
                  </a:lnTo>
                  <a:lnTo>
                    <a:pt x="124" y="86"/>
                  </a:lnTo>
                  <a:lnTo>
                    <a:pt x="120" y="86"/>
                  </a:lnTo>
                  <a:lnTo>
                    <a:pt x="120" y="82"/>
                  </a:lnTo>
                  <a:lnTo>
                    <a:pt x="118" y="74"/>
                  </a:lnTo>
                  <a:lnTo>
                    <a:pt x="116" y="70"/>
                  </a:lnTo>
                  <a:lnTo>
                    <a:pt x="108" y="68"/>
                  </a:lnTo>
                  <a:lnTo>
                    <a:pt x="100" y="60"/>
                  </a:lnTo>
                  <a:lnTo>
                    <a:pt x="104" y="56"/>
                  </a:lnTo>
                  <a:lnTo>
                    <a:pt x="106" y="54"/>
                  </a:lnTo>
                  <a:lnTo>
                    <a:pt x="104" y="50"/>
                  </a:lnTo>
                  <a:lnTo>
                    <a:pt x="102" y="50"/>
                  </a:lnTo>
                  <a:lnTo>
                    <a:pt x="98" y="54"/>
                  </a:lnTo>
                  <a:lnTo>
                    <a:pt x="90" y="58"/>
                  </a:lnTo>
                  <a:lnTo>
                    <a:pt x="94" y="64"/>
                  </a:lnTo>
                  <a:lnTo>
                    <a:pt x="90" y="72"/>
                  </a:lnTo>
                  <a:lnTo>
                    <a:pt x="90" y="78"/>
                  </a:lnTo>
                  <a:lnTo>
                    <a:pt x="92" y="80"/>
                  </a:lnTo>
                  <a:lnTo>
                    <a:pt x="92" y="84"/>
                  </a:lnTo>
                  <a:lnTo>
                    <a:pt x="98" y="92"/>
                  </a:lnTo>
                  <a:lnTo>
                    <a:pt x="100" y="94"/>
                  </a:lnTo>
                  <a:lnTo>
                    <a:pt x="102" y="104"/>
                  </a:lnTo>
                  <a:lnTo>
                    <a:pt x="114" y="114"/>
                  </a:lnTo>
                  <a:lnTo>
                    <a:pt x="120" y="124"/>
                  </a:lnTo>
                  <a:lnTo>
                    <a:pt x="116" y="126"/>
                  </a:lnTo>
                  <a:lnTo>
                    <a:pt x="112" y="128"/>
                  </a:lnTo>
                  <a:lnTo>
                    <a:pt x="114" y="124"/>
                  </a:lnTo>
                  <a:lnTo>
                    <a:pt x="112" y="120"/>
                  </a:lnTo>
                  <a:lnTo>
                    <a:pt x="110" y="118"/>
                  </a:lnTo>
                  <a:lnTo>
                    <a:pt x="106" y="116"/>
                  </a:lnTo>
                  <a:lnTo>
                    <a:pt x="104" y="116"/>
                  </a:lnTo>
                  <a:lnTo>
                    <a:pt x="100" y="120"/>
                  </a:lnTo>
                  <a:lnTo>
                    <a:pt x="102" y="124"/>
                  </a:lnTo>
                  <a:lnTo>
                    <a:pt x="104" y="126"/>
                  </a:lnTo>
                  <a:lnTo>
                    <a:pt x="106" y="132"/>
                  </a:lnTo>
                  <a:lnTo>
                    <a:pt x="102" y="136"/>
                  </a:lnTo>
                  <a:lnTo>
                    <a:pt x="90" y="140"/>
                  </a:lnTo>
                  <a:lnTo>
                    <a:pt x="94" y="140"/>
                  </a:lnTo>
                  <a:lnTo>
                    <a:pt x="100" y="144"/>
                  </a:lnTo>
                  <a:lnTo>
                    <a:pt x="106" y="146"/>
                  </a:lnTo>
                  <a:lnTo>
                    <a:pt x="110" y="150"/>
                  </a:lnTo>
                  <a:lnTo>
                    <a:pt x="114" y="150"/>
                  </a:lnTo>
                  <a:lnTo>
                    <a:pt x="116" y="150"/>
                  </a:lnTo>
                  <a:lnTo>
                    <a:pt x="118" y="152"/>
                  </a:lnTo>
                  <a:lnTo>
                    <a:pt x="124" y="160"/>
                  </a:lnTo>
                  <a:lnTo>
                    <a:pt x="128" y="160"/>
                  </a:lnTo>
                  <a:lnTo>
                    <a:pt x="132" y="166"/>
                  </a:lnTo>
                  <a:lnTo>
                    <a:pt x="136" y="166"/>
                  </a:lnTo>
                  <a:lnTo>
                    <a:pt x="140" y="166"/>
                  </a:lnTo>
                  <a:lnTo>
                    <a:pt x="148" y="172"/>
                  </a:lnTo>
                  <a:lnTo>
                    <a:pt x="148" y="176"/>
                  </a:lnTo>
                  <a:lnTo>
                    <a:pt x="144" y="178"/>
                  </a:lnTo>
                  <a:lnTo>
                    <a:pt x="148" y="194"/>
                  </a:lnTo>
                  <a:lnTo>
                    <a:pt x="146" y="198"/>
                  </a:lnTo>
                  <a:lnTo>
                    <a:pt x="142" y="198"/>
                  </a:lnTo>
                  <a:lnTo>
                    <a:pt x="138" y="190"/>
                  </a:lnTo>
                  <a:lnTo>
                    <a:pt x="134" y="188"/>
                  </a:lnTo>
                  <a:lnTo>
                    <a:pt x="130" y="182"/>
                  </a:lnTo>
                  <a:lnTo>
                    <a:pt x="128" y="180"/>
                  </a:lnTo>
                  <a:lnTo>
                    <a:pt x="126" y="180"/>
                  </a:lnTo>
                  <a:lnTo>
                    <a:pt x="118" y="182"/>
                  </a:lnTo>
                  <a:lnTo>
                    <a:pt x="110" y="184"/>
                  </a:lnTo>
                  <a:lnTo>
                    <a:pt x="106" y="188"/>
                  </a:lnTo>
                  <a:lnTo>
                    <a:pt x="112" y="190"/>
                  </a:lnTo>
                  <a:lnTo>
                    <a:pt x="112" y="194"/>
                  </a:lnTo>
                  <a:lnTo>
                    <a:pt x="112" y="200"/>
                  </a:lnTo>
                  <a:lnTo>
                    <a:pt x="116" y="202"/>
                  </a:lnTo>
                  <a:lnTo>
                    <a:pt x="118" y="202"/>
                  </a:lnTo>
                  <a:lnTo>
                    <a:pt x="122" y="200"/>
                  </a:lnTo>
                  <a:lnTo>
                    <a:pt x="122" y="204"/>
                  </a:lnTo>
                  <a:lnTo>
                    <a:pt x="126" y="208"/>
                  </a:lnTo>
                  <a:lnTo>
                    <a:pt x="118" y="210"/>
                  </a:lnTo>
                  <a:lnTo>
                    <a:pt x="118" y="214"/>
                  </a:lnTo>
                  <a:lnTo>
                    <a:pt x="114" y="214"/>
                  </a:lnTo>
                  <a:lnTo>
                    <a:pt x="110" y="212"/>
                  </a:lnTo>
                  <a:lnTo>
                    <a:pt x="112" y="208"/>
                  </a:lnTo>
                  <a:lnTo>
                    <a:pt x="108" y="206"/>
                  </a:lnTo>
                  <a:lnTo>
                    <a:pt x="100" y="206"/>
                  </a:lnTo>
                  <a:lnTo>
                    <a:pt x="96" y="202"/>
                  </a:lnTo>
                  <a:lnTo>
                    <a:pt x="96" y="208"/>
                  </a:lnTo>
                  <a:lnTo>
                    <a:pt x="100" y="218"/>
                  </a:lnTo>
                  <a:lnTo>
                    <a:pt x="102" y="220"/>
                  </a:lnTo>
                  <a:lnTo>
                    <a:pt x="102" y="224"/>
                  </a:lnTo>
                  <a:lnTo>
                    <a:pt x="106" y="228"/>
                  </a:lnTo>
                  <a:lnTo>
                    <a:pt x="110" y="250"/>
                  </a:lnTo>
                  <a:lnTo>
                    <a:pt x="98" y="244"/>
                  </a:lnTo>
                  <a:lnTo>
                    <a:pt x="92" y="244"/>
                  </a:lnTo>
                  <a:lnTo>
                    <a:pt x="86" y="254"/>
                  </a:lnTo>
                  <a:lnTo>
                    <a:pt x="78" y="238"/>
                  </a:lnTo>
                  <a:lnTo>
                    <a:pt x="72" y="230"/>
                  </a:lnTo>
                  <a:lnTo>
                    <a:pt x="64" y="240"/>
                  </a:lnTo>
                  <a:lnTo>
                    <a:pt x="56" y="232"/>
                  </a:lnTo>
                  <a:lnTo>
                    <a:pt x="54" y="226"/>
                  </a:lnTo>
                  <a:lnTo>
                    <a:pt x="58" y="216"/>
                  </a:lnTo>
                  <a:lnTo>
                    <a:pt x="56" y="212"/>
                  </a:lnTo>
                  <a:lnTo>
                    <a:pt x="54" y="206"/>
                  </a:lnTo>
                  <a:lnTo>
                    <a:pt x="44" y="196"/>
                  </a:lnTo>
                  <a:lnTo>
                    <a:pt x="42" y="192"/>
                  </a:lnTo>
                  <a:lnTo>
                    <a:pt x="42" y="188"/>
                  </a:lnTo>
                  <a:lnTo>
                    <a:pt x="50" y="174"/>
                  </a:lnTo>
                  <a:lnTo>
                    <a:pt x="60" y="176"/>
                  </a:lnTo>
                  <a:lnTo>
                    <a:pt x="68" y="170"/>
                  </a:lnTo>
                  <a:lnTo>
                    <a:pt x="72" y="170"/>
                  </a:lnTo>
                  <a:lnTo>
                    <a:pt x="100" y="184"/>
                  </a:lnTo>
                  <a:lnTo>
                    <a:pt x="106" y="184"/>
                  </a:lnTo>
                  <a:lnTo>
                    <a:pt x="114" y="174"/>
                  </a:lnTo>
                  <a:lnTo>
                    <a:pt x="110" y="174"/>
                  </a:lnTo>
                  <a:lnTo>
                    <a:pt x="106" y="172"/>
                  </a:lnTo>
                  <a:lnTo>
                    <a:pt x="84" y="162"/>
                  </a:lnTo>
                  <a:lnTo>
                    <a:pt x="66" y="160"/>
                  </a:lnTo>
                  <a:lnTo>
                    <a:pt x="58" y="162"/>
                  </a:lnTo>
                  <a:lnTo>
                    <a:pt x="48" y="162"/>
                  </a:lnTo>
                  <a:lnTo>
                    <a:pt x="40" y="166"/>
                  </a:lnTo>
                  <a:lnTo>
                    <a:pt x="24" y="142"/>
                  </a:lnTo>
                  <a:lnTo>
                    <a:pt x="30" y="138"/>
                  </a:lnTo>
                  <a:lnTo>
                    <a:pt x="34" y="140"/>
                  </a:lnTo>
                  <a:lnTo>
                    <a:pt x="38" y="138"/>
                  </a:lnTo>
                  <a:lnTo>
                    <a:pt x="40" y="134"/>
                  </a:lnTo>
                  <a:lnTo>
                    <a:pt x="34" y="128"/>
                  </a:lnTo>
                  <a:lnTo>
                    <a:pt x="30" y="130"/>
                  </a:lnTo>
                  <a:lnTo>
                    <a:pt x="20" y="130"/>
                  </a:lnTo>
                  <a:lnTo>
                    <a:pt x="4" y="11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2A42BC8A-7C6C-0521-3A1C-9DDA86616709}"/>
                </a:ext>
              </a:extLst>
            </p:cNvPr>
            <p:cNvSpPr/>
            <p:nvPr/>
          </p:nvSpPr>
          <p:spPr bwMode="gray">
            <a:xfrm>
              <a:off x="5550360" y="3832225"/>
              <a:ext cx="144462" cy="82550"/>
            </a:xfrm>
            <a:custGeom>
              <a:avLst/>
              <a:gdLst>
                <a:gd name="T0" fmla="*/ 224 w 88"/>
                <a:gd name="T1" fmla="*/ 60 h 52"/>
                <a:gd name="T2" fmla="*/ 224 w 88"/>
                <a:gd name="T3" fmla="*/ 72 h 52"/>
                <a:gd name="T4" fmla="*/ 245 w 88"/>
                <a:gd name="T5" fmla="*/ 91 h 52"/>
                <a:gd name="T6" fmla="*/ 224 w 88"/>
                <a:gd name="T7" fmla="*/ 91 h 52"/>
                <a:gd name="T8" fmla="*/ 217 w 88"/>
                <a:gd name="T9" fmla="*/ 98 h 52"/>
                <a:gd name="T10" fmla="*/ 208 w 88"/>
                <a:gd name="T11" fmla="*/ 91 h 52"/>
                <a:gd name="T12" fmla="*/ 186 w 88"/>
                <a:gd name="T13" fmla="*/ 91 h 52"/>
                <a:gd name="T14" fmla="*/ 181 w 88"/>
                <a:gd name="T15" fmla="*/ 116 h 52"/>
                <a:gd name="T16" fmla="*/ 136 w 88"/>
                <a:gd name="T17" fmla="*/ 125 h 52"/>
                <a:gd name="T18" fmla="*/ 109 w 88"/>
                <a:gd name="T19" fmla="*/ 134 h 52"/>
                <a:gd name="T20" fmla="*/ 102 w 88"/>
                <a:gd name="T21" fmla="*/ 134 h 52"/>
                <a:gd name="T22" fmla="*/ 102 w 88"/>
                <a:gd name="T23" fmla="*/ 149 h 52"/>
                <a:gd name="T24" fmla="*/ 95 w 88"/>
                <a:gd name="T25" fmla="*/ 149 h 52"/>
                <a:gd name="T26" fmla="*/ 88 w 88"/>
                <a:gd name="T27" fmla="*/ 138 h 52"/>
                <a:gd name="T28" fmla="*/ 58 w 88"/>
                <a:gd name="T29" fmla="*/ 138 h 52"/>
                <a:gd name="T30" fmla="*/ 30 w 88"/>
                <a:gd name="T31" fmla="*/ 125 h 52"/>
                <a:gd name="T32" fmla="*/ 14 w 88"/>
                <a:gd name="T33" fmla="*/ 125 h 52"/>
                <a:gd name="T34" fmla="*/ 14 w 88"/>
                <a:gd name="T35" fmla="*/ 109 h 52"/>
                <a:gd name="T36" fmla="*/ 2 w 88"/>
                <a:gd name="T37" fmla="*/ 104 h 52"/>
                <a:gd name="T38" fmla="*/ 0 w 88"/>
                <a:gd name="T39" fmla="*/ 80 h 52"/>
                <a:gd name="T40" fmla="*/ 0 w 88"/>
                <a:gd name="T41" fmla="*/ 80 h 52"/>
                <a:gd name="T42" fmla="*/ 2 w 88"/>
                <a:gd name="T43" fmla="*/ 87 h 52"/>
                <a:gd name="T44" fmla="*/ 14 w 88"/>
                <a:gd name="T45" fmla="*/ 87 h 52"/>
                <a:gd name="T46" fmla="*/ 46 w 88"/>
                <a:gd name="T47" fmla="*/ 62 h 52"/>
                <a:gd name="T48" fmla="*/ 58 w 88"/>
                <a:gd name="T49" fmla="*/ 62 h 52"/>
                <a:gd name="T50" fmla="*/ 78 w 88"/>
                <a:gd name="T51" fmla="*/ 72 h 52"/>
                <a:gd name="T52" fmla="*/ 88 w 88"/>
                <a:gd name="T53" fmla="*/ 62 h 52"/>
                <a:gd name="T54" fmla="*/ 95 w 88"/>
                <a:gd name="T55" fmla="*/ 45 h 52"/>
                <a:gd name="T56" fmla="*/ 88 w 88"/>
                <a:gd name="T57" fmla="*/ 42 h 52"/>
                <a:gd name="T58" fmla="*/ 121 w 88"/>
                <a:gd name="T59" fmla="*/ 45 h 52"/>
                <a:gd name="T60" fmla="*/ 167 w 88"/>
                <a:gd name="T61" fmla="*/ 45 h 52"/>
                <a:gd name="T62" fmla="*/ 186 w 88"/>
                <a:gd name="T63" fmla="*/ 42 h 52"/>
                <a:gd name="T64" fmla="*/ 239 w 88"/>
                <a:gd name="T65" fmla="*/ 29 h 52"/>
                <a:gd name="T66" fmla="*/ 284 w 88"/>
                <a:gd name="T67" fmla="*/ 12 h 52"/>
                <a:gd name="T68" fmla="*/ 317 w 88"/>
                <a:gd name="T69" fmla="*/ 0 h 52"/>
                <a:gd name="T70" fmla="*/ 289 w 88"/>
                <a:gd name="T71" fmla="*/ 17 h 52"/>
                <a:gd name="T72" fmla="*/ 258 w 88"/>
                <a:gd name="T73" fmla="*/ 29 h 52"/>
                <a:gd name="T74" fmla="*/ 224 w 88"/>
                <a:gd name="T75" fmla="*/ 60 h 52"/>
                <a:gd name="T76" fmla="*/ 224 w 88"/>
                <a:gd name="T77" fmla="*/ 60 h 5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52"/>
                <a:gd name="T119" fmla="*/ 88 w 88"/>
                <a:gd name="T120" fmla="*/ 52 h 5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52">
                  <a:moveTo>
                    <a:pt x="62" y="20"/>
                  </a:moveTo>
                  <a:lnTo>
                    <a:pt x="62" y="24"/>
                  </a:lnTo>
                  <a:lnTo>
                    <a:pt x="68" y="32"/>
                  </a:lnTo>
                  <a:lnTo>
                    <a:pt x="62" y="32"/>
                  </a:lnTo>
                  <a:lnTo>
                    <a:pt x="60" y="34"/>
                  </a:lnTo>
                  <a:lnTo>
                    <a:pt x="58" y="32"/>
                  </a:lnTo>
                  <a:lnTo>
                    <a:pt x="52" y="32"/>
                  </a:lnTo>
                  <a:lnTo>
                    <a:pt x="50" y="40"/>
                  </a:lnTo>
                  <a:lnTo>
                    <a:pt x="38" y="44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8" y="52"/>
                  </a:lnTo>
                  <a:lnTo>
                    <a:pt x="26" y="52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2" y="30"/>
                  </a:lnTo>
                  <a:lnTo>
                    <a:pt x="4" y="30"/>
                  </a:lnTo>
                  <a:lnTo>
                    <a:pt x="12" y="22"/>
                  </a:lnTo>
                  <a:lnTo>
                    <a:pt x="16" y="22"/>
                  </a:lnTo>
                  <a:lnTo>
                    <a:pt x="22" y="24"/>
                  </a:lnTo>
                  <a:lnTo>
                    <a:pt x="24" y="22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34" y="16"/>
                  </a:lnTo>
                  <a:lnTo>
                    <a:pt x="46" y="16"/>
                  </a:lnTo>
                  <a:lnTo>
                    <a:pt x="52" y="14"/>
                  </a:lnTo>
                  <a:lnTo>
                    <a:pt x="66" y="10"/>
                  </a:lnTo>
                  <a:lnTo>
                    <a:pt x="78" y="4"/>
                  </a:lnTo>
                  <a:lnTo>
                    <a:pt x="88" y="0"/>
                  </a:lnTo>
                  <a:lnTo>
                    <a:pt x="80" y="6"/>
                  </a:lnTo>
                  <a:lnTo>
                    <a:pt x="72" y="10"/>
                  </a:lnTo>
                  <a:lnTo>
                    <a:pt x="62" y="2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id="{09B3C7F3-F1BF-CB60-FC93-9ABF3251CB26}"/>
                </a:ext>
              </a:extLst>
            </p:cNvPr>
            <p:cNvSpPr/>
            <p:nvPr/>
          </p:nvSpPr>
          <p:spPr bwMode="gray">
            <a:xfrm>
              <a:off x="2832560" y="2139950"/>
              <a:ext cx="285750" cy="384175"/>
            </a:xfrm>
            <a:custGeom>
              <a:avLst/>
              <a:gdLst>
                <a:gd name="T0" fmla="*/ 609 w 172"/>
                <a:gd name="T1" fmla="*/ 230 h 246"/>
                <a:gd name="T2" fmla="*/ 609 w 172"/>
                <a:gd name="T3" fmla="*/ 265 h 246"/>
                <a:gd name="T4" fmla="*/ 656 w 172"/>
                <a:gd name="T5" fmla="*/ 414 h 246"/>
                <a:gd name="T6" fmla="*/ 625 w 172"/>
                <a:gd name="T7" fmla="*/ 461 h 246"/>
                <a:gd name="T8" fmla="*/ 602 w 172"/>
                <a:gd name="T9" fmla="*/ 530 h 246"/>
                <a:gd name="T10" fmla="*/ 575 w 172"/>
                <a:gd name="T11" fmla="*/ 526 h 246"/>
                <a:gd name="T12" fmla="*/ 520 w 172"/>
                <a:gd name="T13" fmla="*/ 547 h 246"/>
                <a:gd name="T14" fmla="*/ 401 w 172"/>
                <a:gd name="T15" fmla="*/ 559 h 246"/>
                <a:gd name="T16" fmla="*/ 343 w 172"/>
                <a:gd name="T17" fmla="*/ 589 h 246"/>
                <a:gd name="T18" fmla="*/ 244 w 172"/>
                <a:gd name="T19" fmla="*/ 634 h 246"/>
                <a:gd name="T20" fmla="*/ 96 w 172"/>
                <a:gd name="T21" fmla="*/ 660 h 246"/>
                <a:gd name="T22" fmla="*/ 96 w 172"/>
                <a:gd name="T23" fmla="*/ 601 h 246"/>
                <a:gd name="T24" fmla="*/ 31 w 172"/>
                <a:gd name="T25" fmla="*/ 569 h 246"/>
                <a:gd name="T26" fmla="*/ 0 w 172"/>
                <a:gd name="T27" fmla="*/ 547 h 246"/>
                <a:gd name="T28" fmla="*/ 89 w 172"/>
                <a:gd name="T29" fmla="*/ 530 h 246"/>
                <a:gd name="T30" fmla="*/ 108 w 172"/>
                <a:gd name="T31" fmla="*/ 510 h 246"/>
                <a:gd name="T32" fmla="*/ 146 w 172"/>
                <a:gd name="T33" fmla="*/ 473 h 246"/>
                <a:gd name="T34" fmla="*/ 196 w 172"/>
                <a:gd name="T35" fmla="*/ 450 h 246"/>
                <a:gd name="T36" fmla="*/ 150 w 172"/>
                <a:gd name="T37" fmla="*/ 422 h 246"/>
                <a:gd name="T38" fmla="*/ 174 w 172"/>
                <a:gd name="T39" fmla="*/ 376 h 246"/>
                <a:gd name="T40" fmla="*/ 229 w 172"/>
                <a:gd name="T41" fmla="*/ 370 h 246"/>
                <a:gd name="T42" fmla="*/ 196 w 172"/>
                <a:gd name="T43" fmla="*/ 358 h 246"/>
                <a:gd name="T44" fmla="*/ 150 w 172"/>
                <a:gd name="T45" fmla="*/ 348 h 246"/>
                <a:gd name="T46" fmla="*/ 96 w 172"/>
                <a:gd name="T47" fmla="*/ 340 h 246"/>
                <a:gd name="T48" fmla="*/ 50 w 172"/>
                <a:gd name="T49" fmla="*/ 332 h 246"/>
                <a:gd name="T50" fmla="*/ 50 w 172"/>
                <a:gd name="T51" fmla="*/ 295 h 246"/>
                <a:gd name="T52" fmla="*/ 89 w 172"/>
                <a:gd name="T53" fmla="*/ 265 h 246"/>
                <a:gd name="T54" fmla="*/ 84 w 172"/>
                <a:gd name="T55" fmla="*/ 230 h 246"/>
                <a:gd name="T56" fmla="*/ 50 w 172"/>
                <a:gd name="T57" fmla="*/ 199 h 246"/>
                <a:gd name="T58" fmla="*/ 89 w 172"/>
                <a:gd name="T59" fmla="*/ 165 h 246"/>
                <a:gd name="T60" fmla="*/ 174 w 172"/>
                <a:gd name="T61" fmla="*/ 177 h 246"/>
                <a:gd name="T62" fmla="*/ 282 w 172"/>
                <a:gd name="T63" fmla="*/ 191 h 246"/>
                <a:gd name="T64" fmla="*/ 320 w 172"/>
                <a:gd name="T65" fmla="*/ 137 h 246"/>
                <a:gd name="T66" fmla="*/ 244 w 172"/>
                <a:gd name="T67" fmla="*/ 116 h 246"/>
                <a:gd name="T68" fmla="*/ 290 w 172"/>
                <a:gd name="T69" fmla="*/ 91 h 246"/>
                <a:gd name="T70" fmla="*/ 314 w 172"/>
                <a:gd name="T71" fmla="*/ 28 h 246"/>
                <a:gd name="T72" fmla="*/ 401 w 172"/>
                <a:gd name="T73" fmla="*/ 0 h 246"/>
                <a:gd name="T74" fmla="*/ 441 w 172"/>
                <a:gd name="T75" fmla="*/ 39 h 246"/>
                <a:gd name="T76" fmla="*/ 449 w 172"/>
                <a:gd name="T77" fmla="*/ 54 h 246"/>
                <a:gd name="T78" fmla="*/ 370 w 172"/>
                <a:gd name="T79" fmla="*/ 101 h 246"/>
                <a:gd name="T80" fmla="*/ 351 w 172"/>
                <a:gd name="T81" fmla="*/ 145 h 246"/>
                <a:gd name="T82" fmla="*/ 381 w 172"/>
                <a:gd name="T83" fmla="*/ 191 h 246"/>
                <a:gd name="T84" fmla="*/ 479 w 172"/>
                <a:gd name="T85" fmla="*/ 182 h 246"/>
                <a:gd name="T86" fmla="*/ 520 w 172"/>
                <a:gd name="T87" fmla="*/ 163 h 246"/>
                <a:gd name="T88" fmla="*/ 564 w 172"/>
                <a:gd name="T89" fmla="*/ 193 h 246"/>
                <a:gd name="T90" fmla="*/ 619 w 172"/>
                <a:gd name="T91" fmla="*/ 209 h 246"/>
                <a:gd name="T92" fmla="*/ 625 w 172"/>
                <a:gd name="T93" fmla="*/ 230 h 2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2"/>
                <a:gd name="T142" fmla="*/ 0 h 246"/>
                <a:gd name="T143" fmla="*/ 172 w 172"/>
                <a:gd name="T144" fmla="*/ 246 h 2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2" h="246">
                  <a:moveTo>
                    <a:pt x="164" y="86"/>
                  </a:moveTo>
                  <a:lnTo>
                    <a:pt x="160" y="86"/>
                  </a:lnTo>
                  <a:lnTo>
                    <a:pt x="156" y="90"/>
                  </a:lnTo>
                  <a:lnTo>
                    <a:pt x="160" y="98"/>
                  </a:lnTo>
                  <a:lnTo>
                    <a:pt x="166" y="120"/>
                  </a:lnTo>
                  <a:lnTo>
                    <a:pt x="172" y="154"/>
                  </a:lnTo>
                  <a:lnTo>
                    <a:pt x="170" y="162"/>
                  </a:lnTo>
                  <a:lnTo>
                    <a:pt x="164" y="172"/>
                  </a:lnTo>
                  <a:lnTo>
                    <a:pt x="160" y="184"/>
                  </a:lnTo>
                  <a:lnTo>
                    <a:pt x="158" y="198"/>
                  </a:lnTo>
                  <a:lnTo>
                    <a:pt x="154" y="198"/>
                  </a:lnTo>
                  <a:lnTo>
                    <a:pt x="150" y="196"/>
                  </a:lnTo>
                  <a:lnTo>
                    <a:pt x="138" y="198"/>
                  </a:lnTo>
                  <a:lnTo>
                    <a:pt x="136" y="204"/>
                  </a:lnTo>
                  <a:lnTo>
                    <a:pt x="120" y="206"/>
                  </a:lnTo>
                  <a:lnTo>
                    <a:pt x="106" y="208"/>
                  </a:lnTo>
                  <a:lnTo>
                    <a:pt x="102" y="212"/>
                  </a:lnTo>
                  <a:lnTo>
                    <a:pt x="90" y="220"/>
                  </a:lnTo>
                  <a:lnTo>
                    <a:pt x="74" y="234"/>
                  </a:lnTo>
                  <a:lnTo>
                    <a:pt x="64" y="236"/>
                  </a:lnTo>
                  <a:lnTo>
                    <a:pt x="48" y="244"/>
                  </a:lnTo>
                  <a:lnTo>
                    <a:pt x="26" y="246"/>
                  </a:lnTo>
                  <a:lnTo>
                    <a:pt x="28" y="236"/>
                  </a:lnTo>
                  <a:lnTo>
                    <a:pt x="26" y="224"/>
                  </a:lnTo>
                  <a:lnTo>
                    <a:pt x="10" y="226"/>
                  </a:lnTo>
                  <a:lnTo>
                    <a:pt x="8" y="212"/>
                  </a:lnTo>
                  <a:lnTo>
                    <a:pt x="20" y="206"/>
                  </a:lnTo>
                  <a:lnTo>
                    <a:pt x="0" y="204"/>
                  </a:lnTo>
                  <a:lnTo>
                    <a:pt x="2" y="198"/>
                  </a:lnTo>
                  <a:lnTo>
                    <a:pt x="24" y="198"/>
                  </a:lnTo>
                  <a:lnTo>
                    <a:pt x="28" y="196"/>
                  </a:lnTo>
                  <a:lnTo>
                    <a:pt x="28" y="190"/>
                  </a:lnTo>
                  <a:lnTo>
                    <a:pt x="30" y="180"/>
                  </a:lnTo>
                  <a:lnTo>
                    <a:pt x="38" y="176"/>
                  </a:lnTo>
                  <a:lnTo>
                    <a:pt x="50" y="176"/>
                  </a:lnTo>
                  <a:lnTo>
                    <a:pt x="52" y="168"/>
                  </a:lnTo>
                  <a:lnTo>
                    <a:pt x="34" y="170"/>
                  </a:lnTo>
                  <a:lnTo>
                    <a:pt x="40" y="158"/>
                  </a:lnTo>
                  <a:lnTo>
                    <a:pt x="38" y="154"/>
                  </a:lnTo>
                  <a:lnTo>
                    <a:pt x="46" y="140"/>
                  </a:lnTo>
                  <a:lnTo>
                    <a:pt x="58" y="140"/>
                  </a:lnTo>
                  <a:lnTo>
                    <a:pt x="60" y="138"/>
                  </a:lnTo>
                  <a:lnTo>
                    <a:pt x="58" y="128"/>
                  </a:lnTo>
                  <a:lnTo>
                    <a:pt x="52" y="134"/>
                  </a:lnTo>
                  <a:lnTo>
                    <a:pt x="46" y="130"/>
                  </a:lnTo>
                  <a:lnTo>
                    <a:pt x="40" y="130"/>
                  </a:lnTo>
                  <a:lnTo>
                    <a:pt x="34" y="126"/>
                  </a:lnTo>
                  <a:lnTo>
                    <a:pt x="26" y="126"/>
                  </a:lnTo>
                  <a:lnTo>
                    <a:pt x="24" y="128"/>
                  </a:lnTo>
                  <a:lnTo>
                    <a:pt x="14" y="124"/>
                  </a:lnTo>
                  <a:lnTo>
                    <a:pt x="18" y="114"/>
                  </a:lnTo>
                  <a:lnTo>
                    <a:pt x="14" y="110"/>
                  </a:lnTo>
                  <a:lnTo>
                    <a:pt x="26" y="108"/>
                  </a:lnTo>
                  <a:lnTo>
                    <a:pt x="24" y="98"/>
                  </a:lnTo>
                  <a:lnTo>
                    <a:pt x="30" y="92"/>
                  </a:lnTo>
                  <a:lnTo>
                    <a:pt x="22" y="86"/>
                  </a:lnTo>
                  <a:lnTo>
                    <a:pt x="12" y="88"/>
                  </a:lnTo>
                  <a:lnTo>
                    <a:pt x="14" y="74"/>
                  </a:lnTo>
                  <a:lnTo>
                    <a:pt x="20" y="66"/>
                  </a:lnTo>
                  <a:lnTo>
                    <a:pt x="24" y="62"/>
                  </a:lnTo>
                  <a:lnTo>
                    <a:pt x="40" y="68"/>
                  </a:lnTo>
                  <a:lnTo>
                    <a:pt x="46" y="66"/>
                  </a:lnTo>
                  <a:lnTo>
                    <a:pt x="54" y="66"/>
                  </a:lnTo>
                  <a:lnTo>
                    <a:pt x="74" y="70"/>
                  </a:lnTo>
                  <a:lnTo>
                    <a:pt x="70" y="60"/>
                  </a:lnTo>
                  <a:lnTo>
                    <a:pt x="84" y="50"/>
                  </a:lnTo>
                  <a:lnTo>
                    <a:pt x="88" y="42"/>
                  </a:lnTo>
                  <a:lnTo>
                    <a:pt x="64" y="42"/>
                  </a:lnTo>
                  <a:lnTo>
                    <a:pt x="66" y="38"/>
                  </a:lnTo>
                  <a:lnTo>
                    <a:pt x="76" y="34"/>
                  </a:lnTo>
                  <a:lnTo>
                    <a:pt x="78" y="26"/>
                  </a:lnTo>
                  <a:lnTo>
                    <a:pt x="82" y="10"/>
                  </a:lnTo>
                  <a:lnTo>
                    <a:pt x="92" y="6"/>
                  </a:lnTo>
                  <a:lnTo>
                    <a:pt x="106" y="0"/>
                  </a:lnTo>
                  <a:lnTo>
                    <a:pt x="110" y="10"/>
                  </a:lnTo>
                  <a:lnTo>
                    <a:pt x="116" y="14"/>
                  </a:lnTo>
                  <a:lnTo>
                    <a:pt x="118" y="14"/>
                  </a:lnTo>
                  <a:lnTo>
                    <a:pt x="118" y="20"/>
                  </a:lnTo>
                  <a:lnTo>
                    <a:pt x="112" y="34"/>
                  </a:lnTo>
                  <a:lnTo>
                    <a:pt x="98" y="38"/>
                  </a:lnTo>
                  <a:lnTo>
                    <a:pt x="106" y="46"/>
                  </a:lnTo>
                  <a:lnTo>
                    <a:pt x="92" y="54"/>
                  </a:lnTo>
                  <a:lnTo>
                    <a:pt x="92" y="62"/>
                  </a:lnTo>
                  <a:lnTo>
                    <a:pt x="100" y="70"/>
                  </a:lnTo>
                  <a:lnTo>
                    <a:pt x="114" y="76"/>
                  </a:lnTo>
                  <a:lnTo>
                    <a:pt x="126" y="68"/>
                  </a:lnTo>
                  <a:lnTo>
                    <a:pt x="130" y="58"/>
                  </a:lnTo>
                  <a:lnTo>
                    <a:pt x="136" y="60"/>
                  </a:lnTo>
                  <a:lnTo>
                    <a:pt x="140" y="68"/>
                  </a:lnTo>
                  <a:lnTo>
                    <a:pt x="148" y="72"/>
                  </a:lnTo>
                  <a:lnTo>
                    <a:pt x="146" y="80"/>
                  </a:lnTo>
                  <a:lnTo>
                    <a:pt x="162" y="78"/>
                  </a:lnTo>
                  <a:lnTo>
                    <a:pt x="164" y="8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7">
              <a:extLst>
                <a:ext uri="{FF2B5EF4-FFF2-40B4-BE49-F238E27FC236}">
                  <a16:creationId xmlns:a16="http://schemas.microsoft.com/office/drawing/2014/main" id="{4E21AD89-32CF-3933-E1A5-587BB84A578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3877135" y="2174875"/>
              <a:ext cx="582612" cy="725487"/>
            </a:xfrm>
            <a:custGeom>
              <a:avLst/>
              <a:gdLst>
                <a:gd name="T0" fmla="*/ 245 w 350"/>
                <a:gd name="T1" fmla="*/ 1071 h 468"/>
                <a:gd name="T2" fmla="*/ 302 w 350"/>
                <a:gd name="T3" fmla="*/ 945 h 468"/>
                <a:gd name="T4" fmla="*/ 214 w 350"/>
                <a:gd name="T5" fmla="*/ 929 h 468"/>
                <a:gd name="T6" fmla="*/ 78 w 350"/>
                <a:gd name="T7" fmla="*/ 889 h 468"/>
                <a:gd name="T8" fmla="*/ 31 w 350"/>
                <a:gd name="T9" fmla="*/ 802 h 468"/>
                <a:gd name="T10" fmla="*/ 16 w 350"/>
                <a:gd name="T11" fmla="*/ 684 h 468"/>
                <a:gd name="T12" fmla="*/ 25 w 350"/>
                <a:gd name="T13" fmla="*/ 635 h 468"/>
                <a:gd name="T14" fmla="*/ 39 w 350"/>
                <a:gd name="T15" fmla="*/ 562 h 468"/>
                <a:gd name="T16" fmla="*/ 48 w 350"/>
                <a:gd name="T17" fmla="*/ 506 h 468"/>
                <a:gd name="T18" fmla="*/ 172 w 350"/>
                <a:gd name="T19" fmla="*/ 452 h 468"/>
                <a:gd name="T20" fmla="*/ 124 w 350"/>
                <a:gd name="T21" fmla="*/ 396 h 468"/>
                <a:gd name="T22" fmla="*/ 186 w 350"/>
                <a:gd name="T23" fmla="*/ 299 h 468"/>
                <a:gd name="T24" fmla="*/ 214 w 350"/>
                <a:gd name="T25" fmla="*/ 227 h 468"/>
                <a:gd name="T26" fmla="*/ 322 w 350"/>
                <a:gd name="T27" fmla="*/ 262 h 468"/>
                <a:gd name="T28" fmla="*/ 365 w 350"/>
                <a:gd name="T29" fmla="*/ 238 h 468"/>
                <a:gd name="T30" fmla="*/ 488 w 350"/>
                <a:gd name="T31" fmla="*/ 196 h 468"/>
                <a:gd name="T32" fmla="*/ 431 w 350"/>
                <a:gd name="T33" fmla="*/ 133 h 468"/>
                <a:gd name="T34" fmla="*/ 449 w 350"/>
                <a:gd name="T35" fmla="*/ 103 h 468"/>
                <a:gd name="T36" fmla="*/ 417 w 350"/>
                <a:gd name="T37" fmla="*/ 11 h 468"/>
                <a:gd name="T38" fmla="*/ 613 w 350"/>
                <a:gd name="T39" fmla="*/ 74 h 468"/>
                <a:gd name="T40" fmla="*/ 671 w 350"/>
                <a:gd name="T41" fmla="*/ 97 h 468"/>
                <a:gd name="T42" fmla="*/ 781 w 350"/>
                <a:gd name="T43" fmla="*/ 133 h 468"/>
                <a:gd name="T44" fmla="*/ 805 w 350"/>
                <a:gd name="T45" fmla="*/ 179 h 468"/>
                <a:gd name="T46" fmla="*/ 1027 w 350"/>
                <a:gd name="T47" fmla="*/ 103 h 468"/>
                <a:gd name="T48" fmla="*/ 1130 w 350"/>
                <a:gd name="T49" fmla="*/ 151 h 468"/>
                <a:gd name="T50" fmla="*/ 1194 w 350"/>
                <a:gd name="T51" fmla="*/ 196 h 468"/>
                <a:gd name="T52" fmla="*/ 1272 w 350"/>
                <a:gd name="T53" fmla="*/ 222 h 468"/>
                <a:gd name="T54" fmla="*/ 1272 w 350"/>
                <a:gd name="T55" fmla="*/ 364 h 468"/>
                <a:gd name="T56" fmla="*/ 1328 w 350"/>
                <a:gd name="T57" fmla="*/ 473 h 468"/>
                <a:gd name="T58" fmla="*/ 1334 w 350"/>
                <a:gd name="T59" fmla="*/ 542 h 468"/>
                <a:gd name="T60" fmla="*/ 1341 w 350"/>
                <a:gd name="T61" fmla="*/ 666 h 468"/>
                <a:gd name="T62" fmla="*/ 1285 w 350"/>
                <a:gd name="T63" fmla="*/ 655 h 468"/>
                <a:gd name="T64" fmla="*/ 1152 w 350"/>
                <a:gd name="T65" fmla="*/ 684 h 468"/>
                <a:gd name="T66" fmla="*/ 1075 w 350"/>
                <a:gd name="T67" fmla="*/ 717 h 468"/>
                <a:gd name="T68" fmla="*/ 979 w 350"/>
                <a:gd name="T69" fmla="*/ 752 h 468"/>
                <a:gd name="T70" fmla="*/ 997 w 350"/>
                <a:gd name="T71" fmla="*/ 820 h 468"/>
                <a:gd name="T72" fmla="*/ 1050 w 350"/>
                <a:gd name="T73" fmla="*/ 898 h 468"/>
                <a:gd name="T74" fmla="*/ 1162 w 350"/>
                <a:gd name="T75" fmla="*/ 948 h 468"/>
                <a:gd name="T76" fmla="*/ 1145 w 350"/>
                <a:gd name="T77" fmla="*/ 1011 h 468"/>
                <a:gd name="T78" fmla="*/ 1027 w 350"/>
                <a:gd name="T79" fmla="*/ 1082 h 468"/>
                <a:gd name="T80" fmla="*/ 1075 w 350"/>
                <a:gd name="T81" fmla="*/ 1174 h 468"/>
                <a:gd name="T82" fmla="*/ 988 w 350"/>
                <a:gd name="T83" fmla="*/ 1156 h 468"/>
                <a:gd name="T84" fmla="*/ 844 w 350"/>
                <a:gd name="T85" fmla="*/ 1171 h 468"/>
                <a:gd name="T86" fmla="*/ 749 w 350"/>
                <a:gd name="T87" fmla="*/ 1180 h 468"/>
                <a:gd name="T88" fmla="*/ 680 w 350"/>
                <a:gd name="T89" fmla="*/ 1186 h 468"/>
                <a:gd name="T90" fmla="*/ 625 w 350"/>
                <a:gd name="T91" fmla="*/ 1180 h 468"/>
                <a:gd name="T92" fmla="*/ 571 w 350"/>
                <a:gd name="T93" fmla="*/ 1171 h 468"/>
                <a:gd name="T94" fmla="*/ 417 w 350"/>
                <a:gd name="T95" fmla="*/ 1145 h 468"/>
                <a:gd name="T96" fmla="*/ 339 w 350"/>
                <a:gd name="T97" fmla="*/ 1156 h 468"/>
                <a:gd name="T98" fmla="*/ 245 w 350"/>
                <a:gd name="T99" fmla="*/ 1158 h 468"/>
                <a:gd name="T100" fmla="*/ 1194 w 350"/>
                <a:gd name="T101" fmla="*/ 166 h 4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50"/>
                <a:gd name="T154" fmla="*/ 0 h 468"/>
                <a:gd name="T155" fmla="*/ 350 w 350"/>
                <a:gd name="T156" fmla="*/ 468 h 4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50" h="468">
                  <a:moveTo>
                    <a:pt x="62" y="450"/>
                  </a:moveTo>
                  <a:lnTo>
                    <a:pt x="58" y="444"/>
                  </a:lnTo>
                  <a:lnTo>
                    <a:pt x="62" y="426"/>
                  </a:lnTo>
                  <a:lnTo>
                    <a:pt x="62" y="424"/>
                  </a:lnTo>
                  <a:lnTo>
                    <a:pt x="62" y="416"/>
                  </a:lnTo>
                  <a:lnTo>
                    <a:pt x="68" y="408"/>
                  </a:lnTo>
                  <a:lnTo>
                    <a:pt x="68" y="398"/>
                  </a:lnTo>
                  <a:lnTo>
                    <a:pt x="70" y="392"/>
                  </a:lnTo>
                  <a:lnTo>
                    <a:pt x="86" y="372"/>
                  </a:lnTo>
                  <a:lnTo>
                    <a:pt x="76" y="366"/>
                  </a:lnTo>
                  <a:lnTo>
                    <a:pt x="68" y="366"/>
                  </a:lnTo>
                  <a:lnTo>
                    <a:pt x="60" y="364"/>
                  </a:lnTo>
                  <a:lnTo>
                    <a:pt x="58" y="360"/>
                  </a:lnTo>
                  <a:lnTo>
                    <a:pt x="54" y="360"/>
                  </a:lnTo>
                  <a:lnTo>
                    <a:pt x="42" y="362"/>
                  </a:lnTo>
                  <a:lnTo>
                    <a:pt x="40" y="358"/>
                  </a:lnTo>
                  <a:lnTo>
                    <a:pt x="34" y="360"/>
                  </a:lnTo>
                  <a:lnTo>
                    <a:pt x="28" y="352"/>
                  </a:lnTo>
                  <a:lnTo>
                    <a:pt x="20" y="344"/>
                  </a:lnTo>
                  <a:lnTo>
                    <a:pt x="18" y="334"/>
                  </a:lnTo>
                  <a:lnTo>
                    <a:pt x="24" y="330"/>
                  </a:lnTo>
                  <a:lnTo>
                    <a:pt x="24" y="322"/>
                  </a:lnTo>
                  <a:lnTo>
                    <a:pt x="16" y="320"/>
                  </a:lnTo>
                  <a:lnTo>
                    <a:pt x="8" y="312"/>
                  </a:lnTo>
                  <a:lnTo>
                    <a:pt x="8" y="304"/>
                  </a:lnTo>
                  <a:lnTo>
                    <a:pt x="16" y="294"/>
                  </a:lnTo>
                  <a:lnTo>
                    <a:pt x="14" y="282"/>
                  </a:lnTo>
                  <a:lnTo>
                    <a:pt x="10" y="270"/>
                  </a:lnTo>
                  <a:lnTo>
                    <a:pt x="4" y="266"/>
                  </a:lnTo>
                  <a:lnTo>
                    <a:pt x="6" y="258"/>
                  </a:lnTo>
                  <a:lnTo>
                    <a:pt x="4" y="252"/>
                  </a:lnTo>
                  <a:lnTo>
                    <a:pt x="0" y="252"/>
                  </a:lnTo>
                  <a:lnTo>
                    <a:pt x="2" y="248"/>
                  </a:lnTo>
                  <a:lnTo>
                    <a:pt x="6" y="246"/>
                  </a:lnTo>
                  <a:lnTo>
                    <a:pt x="10" y="242"/>
                  </a:lnTo>
                  <a:lnTo>
                    <a:pt x="6" y="238"/>
                  </a:lnTo>
                  <a:lnTo>
                    <a:pt x="10" y="230"/>
                  </a:lnTo>
                  <a:lnTo>
                    <a:pt x="12" y="226"/>
                  </a:lnTo>
                  <a:lnTo>
                    <a:pt x="10" y="218"/>
                  </a:lnTo>
                  <a:lnTo>
                    <a:pt x="8" y="212"/>
                  </a:lnTo>
                  <a:lnTo>
                    <a:pt x="2" y="206"/>
                  </a:lnTo>
                  <a:lnTo>
                    <a:pt x="2" y="202"/>
                  </a:lnTo>
                  <a:lnTo>
                    <a:pt x="8" y="198"/>
                  </a:lnTo>
                  <a:lnTo>
                    <a:pt x="12" y="196"/>
                  </a:lnTo>
                  <a:lnTo>
                    <a:pt x="18" y="200"/>
                  </a:lnTo>
                  <a:lnTo>
                    <a:pt x="30" y="196"/>
                  </a:lnTo>
                  <a:lnTo>
                    <a:pt x="36" y="192"/>
                  </a:lnTo>
                  <a:lnTo>
                    <a:pt x="38" y="182"/>
                  </a:lnTo>
                  <a:lnTo>
                    <a:pt x="44" y="176"/>
                  </a:lnTo>
                  <a:lnTo>
                    <a:pt x="44" y="166"/>
                  </a:lnTo>
                  <a:lnTo>
                    <a:pt x="42" y="162"/>
                  </a:lnTo>
                  <a:lnTo>
                    <a:pt x="38" y="162"/>
                  </a:lnTo>
                  <a:lnTo>
                    <a:pt x="30" y="160"/>
                  </a:lnTo>
                  <a:lnTo>
                    <a:pt x="32" y="154"/>
                  </a:lnTo>
                  <a:lnTo>
                    <a:pt x="34" y="148"/>
                  </a:lnTo>
                  <a:lnTo>
                    <a:pt x="44" y="150"/>
                  </a:lnTo>
                  <a:lnTo>
                    <a:pt x="44" y="138"/>
                  </a:lnTo>
                  <a:lnTo>
                    <a:pt x="50" y="128"/>
                  </a:lnTo>
                  <a:lnTo>
                    <a:pt x="48" y="116"/>
                  </a:lnTo>
                  <a:lnTo>
                    <a:pt x="50" y="112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48" y="88"/>
                  </a:lnTo>
                  <a:lnTo>
                    <a:pt x="54" y="88"/>
                  </a:lnTo>
                  <a:lnTo>
                    <a:pt x="74" y="86"/>
                  </a:lnTo>
                  <a:lnTo>
                    <a:pt x="78" y="84"/>
                  </a:lnTo>
                  <a:lnTo>
                    <a:pt x="80" y="90"/>
                  </a:lnTo>
                  <a:lnTo>
                    <a:pt x="84" y="98"/>
                  </a:lnTo>
                  <a:lnTo>
                    <a:pt x="82" y="102"/>
                  </a:lnTo>
                  <a:lnTo>
                    <a:pt x="88" y="106"/>
                  </a:lnTo>
                  <a:lnTo>
                    <a:pt x="90" y="104"/>
                  </a:lnTo>
                  <a:lnTo>
                    <a:pt x="90" y="98"/>
                  </a:lnTo>
                  <a:lnTo>
                    <a:pt x="88" y="92"/>
                  </a:lnTo>
                  <a:lnTo>
                    <a:pt x="92" y="92"/>
                  </a:lnTo>
                  <a:lnTo>
                    <a:pt x="100" y="98"/>
                  </a:lnTo>
                  <a:lnTo>
                    <a:pt x="96" y="86"/>
                  </a:lnTo>
                  <a:lnTo>
                    <a:pt x="102" y="74"/>
                  </a:lnTo>
                  <a:lnTo>
                    <a:pt x="114" y="78"/>
                  </a:lnTo>
                  <a:lnTo>
                    <a:pt x="124" y="76"/>
                  </a:lnTo>
                  <a:lnTo>
                    <a:pt x="114" y="70"/>
                  </a:lnTo>
                  <a:lnTo>
                    <a:pt x="112" y="64"/>
                  </a:lnTo>
                  <a:lnTo>
                    <a:pt x="116" y="60"/>
                  </a:lnTo>
                  <a:lnTo>
                    <a:pt x="112" y="56"/>
                  </a:lnTo>
                  <a:lnTo>
                    <a:pt x="110" y="52"/>
                  </a:lnTo>
                  <a:lnTo>
                    <a:pt x="114" y="50"/>
                  </a:lnTo>
                  <a:lnTo>
                    <a:pt x="114" y="46"/>
                  </a:lnTo>
                  <a:lnTo>
                    <a:pt x="102" y="48"/>
                  </a:lnTo>
                  <a:lnTo>
                    <a:pt x="102" y="44"/>
                  </a:lnTo>
                  <a:lnTo>
                    <a:pt x="114" y="40"/>
                  </a:lnTo>
                  <a:lnTo>
                    <a:pt x="116" y="34"/>
                  </a:lnTo>
                  <a:lnTo>
                    <a:pt x="108" y="22"/>
                  </a:lnTo>
                  <a:lnTo>
                    <a:pt x="102" y="12"/>
                  </a:lnTo>
                  <a:lnTo>
                    <a:pt x="104" y="2"/>
                  </a:lnTo>
                  <a:lnTo>
                    <a:pt x="106" y="4"/>
                  </a:lnTo>
                  <a:lnTo>
                    <a:pt x="138" y="0"/>
                  </a:lnTo>
                  <a:lnTo>
                    <a:pt x="142" y="4"/>
                  </a:lnTo>
                  <a:lnTo>
                    <a:pt x="152" y="14"/>
                  </a:lnTo>
                  <a:lnTo>
                    <a:pt x="156" y="22"/>
                  </a:lnTo>
                  <a:lnTo>
                    <a:pt x="156" y="28"/>
                  </a:lnTo>
                  <a:lnTo>
                    <a:pt x="152" y="34"/>
                  </a:lnTo>
                  <a:lnTo>
                    <a:pt x="160" y="32"/>
                  </a:lnTo>
                  <a:lnTo>
                    <a:pt x="162" y="40"/>
                  </a:lnTo>
                  <a:lnTo>
                    <a:pt x="166" y="36"/>
                  </a:lnTo>
                  <a:lnTo>
                    <a:pt x="170" y="38"/>
                  </a:lnTo>
                  <a:lnTo>
                    <a:pt x="174" y="42"/>
                  </a:lnTo>
                  <a:lnTo>
                    <a:pt x="182" y="44"/>
                  </a:lnTo>
                  <a:lnTo>
                    <a:pt x="198" y="40"/>
                  </a:lnTo>
                  <a:lnTo>
                    <a:pt x="198" y="46"/>
                  </a:lnTo>
                  <a:lnTo>
                    <a:pt x="198" y="52"/>
                  </a:lnTo>
                  <a:lnTo>
                    <a:pt x="196" y="54"/>
                  </a:lnTo>
                  <a:lnTo>
                    <a:pt x="184" y="64"/>
                  </a:lnTo>
                  <a:lnTo>
                    <a:pt x="190" y="70"/>
                  </a:lnTo>
                  <a:lnTo>
                    <a:pt x="202" y="66"/>
                  </a:lnTo>
                  <a:lnTo>
                    <a:pt x="204" y="70"/>
                  </a:lnTo>
                  <a:lnTo>
                    <a:pt x="212" y="70"/>
                  </a:lnTo>
                  <a:lnTo>
                    <a:pt x="218" y="58"/>
                  </a:lnTo>
                  <a:lnTo>
                    <a:pt x="236" y="54"/>
                  </a:lnTo>
                  <a:lnTo>
                    <a:pt x="246" y="48"/>
                  </a:lnTo>
                  <a:lnTo>
                    <a:pt x="260" y="40"/>
                  </a:lnTo>
                  <a:lnTo>
                    <a:pt x="264" y="44"/>
                  </a:lnTo>
                  <a:lnTo>
                    <a:pt x="270" y="38"/>
                  </a:lnTo>
                  <a:lnTo>
                    <a:pt x="272" y="44"/>
                  </a:lnTo>
                  <a:lnTo>
                    <a:pt x="274" y="48"/>
                  </a:lnTo>
                  <a:lnTo>
                    <a:pt x="286" y="58"/>
                  </a:lnTo>
                  <a:lnTo>
                    <a:pt x="288" y="60"/>
                  </a:lnTo>
                  <a:lnTo>
                    <a:pt x="298" y="56"/>
                  </a:lnTo>
                  <a:lnTo>
                    <a:pt x="300" y="60"/>
                  </a:lnTo>
                  <a:lnTo>
                    <a:pt x="302" y="70"/>
                  </a:lnTo>
                  <a:lnTo>
                    <a:pt x="302" y="76"/>
                  </a:lnTo>
                  <a:lnTo>
                    <a:pt x="304" y="78"/>
                  </a:lnTo>
                  <a:lnTo>
                    <a:pt x="310" y="82"/>
                  </a:lnTo>
                  <a:lnTo>
                    <a:pt x="318" y="82"/>
                  </a:lnTo>
                  <a:lnTo>
                    <a:pt x="318" y="86"/>
                  </a:lnTo>
                  <a:lnTo>
                    <a:pt x="322" y="86"/>
                  </a:lnTo>
                  <a:lnTo>
                    <a:pt x="326" y="110"/>
                  </a:lnTo>
                  <a:lnTo>
                    <a:pt x="322" y="126"/>
                  </a:lnTo>
                  <a:lnTo>
                    <a:pt x="316" y="130"/>
                  </a:lnTo>
                  <a:lnTo>
                    <a:pt x="316" y="140"/>
                  </a:lnTo>
                  <a:lnTo>
                    <a:pt x="322" y="142"/>
                  </a:lnTo>
                  <a:lnTo>
                    <a:pt x="334" y="154"/>
                  </a:lnTo>
                  <a:lnTo>
                    <a:pt x="330" y="166"/>
                  </a:lnTo>
                  <a:lnTo>
                    <a:pt x="332" y="170"/>
                  </a:lnTo>
                  <a:lnTo>
                    <a:pt x="338" y="174"/>
                  </a:lnTo>
                  <a:lnTo>
                    <a:pt x="336" y="184"/>
                  </a:lnTo>
                  <a:lnTo>
                    <a:pt x="340" y="186"/>
                  </a:lnTo>
                  <a:lnTo>
                    <a:pt x="338" y="194"/>
                  </a:lnTo>
                  <a:lnTo>
                    <a:pt x="334" y="198"/>
                  </a:lnTo>
                  <a:lnTo>
                    <a:pt x="334" y="204"/>
                  </a:lnTo>
                  <a:lnTo>
                    <a:pt x="338" y="210"/>
                  </a:lnTo>
                  <a:lnTo>
                    <a:pt x="336" y="218"/>
                  </a:lnTo>
                  <a:lnTo>
                    <a:pt x="346" y="222"/>
                  </a:lnTo>
                  <a:lnTo>
                    <a:pt x="350" y="236"/>
                  </a:lnTo>
                  <a:lnTo>
                    <a:pt x="342" y="256"/>
                  </a:lnTo>
                  <a:lnTo>
                    <a:pt x="340" y="258"/>
                  </a:lnTo>
                  <a:lnTo>
                    <a:pt x="334" y="258"/>
                  </a:lnTo>
                  <a:lnTo>
                    <a:pt x="334" y="250"/>
                  </a:lnTo>
                  <a:lnTo>
                    <a:pt x="328" y="246"/>
                  </a:lnTo>
                  <a:lnTo>
                    <a:pt x="320" y="248"/>
                  </a:lnTo>
                  <a:lnTo>
                    <a:pt x="326" y="254"/>
                  </a:lnTo>
                  <a:lnTo>
                    <a:pt x="320" y="256"/>
                  </a:lnTo>
                  <a:lnTo>
                    <a:pt x="316" y="258"/>
                  </a:lnTo>
                  <a:lnTo>
                    <a:pt x="308" y="260"/>
                  </a:lnTo>
                  <a:lnTo>
                    <a:pt x="306" y="264"/>
                  </a:lnTo>
                  <a:lnTo>
                    <a:pt x="292" y="266"/>
                  </a:lnTo>
                  <a:lnTo>
                    <a:pt x="290" y="272"/>
                  </a:lnTo>
                  <a:lnTo>
                    <a:pt x="288" y="270"/>
                  </a:lnTo>
                  <a:lnTo>
                    <a:pt x="282" y="270"/>
                  </a:lnTo>
                  <a:lnTo>
                    <a:pt x="280" y="278"/>
                  </a:lnTo>
                  <a:lnTo>
                    <a:pt x="272" y="278"/>
                  </a:lnTo>
                  <a:lnTo>
                    <a:pt x="272" y="282"/>
                  </a:lnTo>
                  <a:lnTo>
                    <a:pt x="264" y="282"/>
                  </a:lnTo>
                  <a:lnTo>
                    <a:pt x="256" y="288"/>
                  </a:lnTo>
                  <a:lnTo>
                    <a:pt x="252" y="288"/>
                  </a:lnTo>
                  <a:lnTo>
                    <a:pt x="248" y="292"/>
                  </a:lnTo>
                  <a:lnTo>
                    <a:pt x="242" y="296"/>
                  </a:lnTo>
                  <a:lnTo>
                    <a:pt x="244" y="298"/>
                  </a:lnTo>
                  <a:lnTo>
                    <a:pt x="248" y="308"/>
                  </a:lnTo>
                  <a:lnTo>
                    <a:pt x="256" y="310"/>
                  </a:lnTo>
                  <a:lnTo>
                    <a:pt x="252" y="318"/>
                  </a:lnTo>
                  <a:lnTo>
                    <a:pt x="250" y="328"/>
                  </a:lnTo>
                  <a:lnTo>
                    <a:pt x="254" y="330"/>
                  </a:lnTo>
                  <a:lnTo>
                    <a:pt x="254" y="338"/>
                  </a:lnTo>
                  <a:lnTo>
                    <a:pt x="258" y="342"/>
                  </a:lnTo>
                  <a:lnTo>
                    <a:pt x="266" y="348"/>
                  </a:lnTo>
                  <a:lnTo>
                    <a:pt x="270" y="346"/>
                  </a:lnTo>
                  <a:lnTo>
                    <a:pt x="280" y="360"/>
                  </a:lnTo>
                  <a:lnTo>
                    <a:pt x="288" y="366"/>
                  </a:lnTo>
                  <a:lnTo>
                    <a:pt x="290" y="370"/>
                  </a:lnTo>
                  <a:lnTo>
                    <a:pt x="294" y="368"/>
                  </a:lnTo>
                  <a:lnTo>
                    <a:pt x="298" y="372"/>
                  </a:lnTo>
                  <a:lnTo>
                    <a:pt x="300" y="374"/>
                  </a:lnTo>
                  <a:lnTo>
                    <a:pt x="308" y="390"/>
                  </a:lnTo>
                  <a:lnTo>
                    <a:pt x="296" y="398"/>
                  </a:lnTo>
                  <a:lnTo>
                    <a:pt x="290" y="392"/>
                  </a:lnTo>
                  <a:lnTo>
                    <a:pt x="286" y="394"/>
                  </a:lnTo>
                  <a:lnTo>
                    <a:pt x="286" y="402"/>
                  </a:lnTo>
                  <a:lnTo>
                    <a:pt x="284" y="406"/>
                  </a:lnTo>
                  <a:lnTo>
                    <a:pt x="266" y="414"/>
                  </a:lnTo>
                  <a:lnTo>
                    <a:pt x="260" y="420"/>
                  </a:lnTo>
                  <a:lnTo>
                    <a:pt x="270" y="436"/>
                  </a:lnTo>
                  <a:lnTo>
                    <a:pt x="266" y="442"/>
                  </a:lnTo>
                  <a:lnTo>
                    <a:pt x="272" y="444"/>
                  </a:lnTo>
                  <a:lnTo>
                    <a:pt x="272" y="448"/>
                  </a:lnTo>
                  <a:lnTo>
                    <a:pt x="272" y="456"/>
                  </a:lnTo>
                  <a:lnTo>
                    <a:pt x="270" y="458"/>
                  </a:lnTo>
                  <a:lnTo>
                    <a:pt x="262" y="452"/>
                  </a:lnTo>
                  <a:lnTo>
                    <a:pt x="264" y="448"/>
                  </a:lnTo>
                  <a:lnTo>
                    <a:pt x="260" y="446"/>
                  </a:lnTo>
                  <a:lnTo>
                    <a:pt x="250" y="448"/>
                  </a:lnTo>
                  <a:lnTo>
                    <a:pt x="248" y="444"/>
                  </a:lnTo>
                  <a:lnTo>
                    <a:pt x="240" y="444"/>
                  </a:lnTo>
                  <a:lnTo>
                    <a:pt x="238" y="450"/>
                  </a:lnTo>
                  <a:lnTo>
                    <a:pt x="216" y="450"/>
                  </a:lnTo>
                  <a:lnTo>
                    <a:pt x="214" y="454"/>
                  </a:lnTo>
                  <a:lnTo>
                    <a:pt x="210" y="454"/>
                  </a:lnTo>
                  <a:lnTo>
                    <a:pt x="208" y="458"/>
                  </a:lnTo>
                  <a:lnTo>
                    <a:pt x="202" y="462"/>
                  </a:lnTo>
                  <a:lnTo>
                    <a:pt x="192" y="462"/>
                  </a:lnTo>
                  <a:lnTo>
                    <a:pt x="190" y="458"/>
                  </a:lnTo>
                  <a:lnTo>
                    <a:pt x="188" y="454"/>
                  </a:lnTo>
                  <a:lnTo>
                    <a:pt x="180" y="452"/>
                  </a:lnTo>
                  <a:lnTo>
                    <a:pt x="176" y="452"/>
                  </a:lnTo>
                  <a:lnTo>
                    <a:pt x="172" y="452"/>
                  </a:lnTo>
                  <a:lnTo>
                    <a:pt x="172" y="460"/>
                  </a:lnTo>
                  <a:lnTo>
                    <a:pt x="164" y="468"/>
                  </a:lnTo>
                  <a:lnTo>
                    <a:pt x="162" y="468"/>
                  </a:lnTo>
                  <a:lnTo>
                    <a:pt x="162" y="462"/>
                  </a:lnTo>
                  <a:lnTo>
                    <a:pt x="158" y="462"/>
                  </a:lnTo>
                  <a:lnTo>
                    <a:pt x="158" y="458"/>
                  </a:lnTo>
                  <a:lnTo>
                    <a:pt x="154" y="456"/>
                  </a:lnTo>
                  <a:lnTo>
                    <a:pt x="152" y="452"/>
                  </a:lnTo>
                  <a:lnTo>
                    <a:pt x="148" y="452"/>
                  </a:lnTo>
                  <a:lnTo>
                    <a:pt x="148" y="450"/>
                  </a:lnTo>
                  <a:lnTo>
                    <a:pt x="144" y="454"/>
                  </a:lnTo>
                  <a:lnTo>
                    <a:pt x="138" y="452"/>
                  </a:lnTo>
                  <a:lnTo>
                    <a:pt x="126" y="446"/>
                  </a:lnTo>
                  <a:lnTo>
                    <a:pt x="112" y="446"/>
                  </a:lnTo>
                  <a:lnTo>
                    <a:pt x="110" y="444"/>
                  </a:lnTo>
                  <a:lnTo>
                    <a:pt x="106" y="444"/>
                  </a:lnTo>
                  <a:lnTo>
                    <a:pt x="106" y="440"/>
                  </a:lnTo>
                  <a:lnTo>
                    <a:pt x="92" y="446"/>
                  </a:lnTo>
                  <a:lnTo>
                    <a:pt x="96" y="450"/>
                  </a:lnTo>
                  <a:lnTo>
                    <a:pt x="90" y="450"/>
                  </a:lnTo>
                  <a:lnTo>
                    <a:pt x="86" y="448"/>
                  </a:lnTo>
                  <a:lnTo>
                    <a:pt x="76" y="452"/>
                  </a:lnTo>
                  <a:lnTo>
                    <a:pt x="70" y="450"/>
                  </a:lnTo>
                  <a:lnTo>
                    <a:pt x="66" y="452"/>
                  </a:lnTo>
                  <a:lnTo>
                    <a:pt x="62" y="450"/>
                  </a:lnTo>
                  <a:close/>
                  <a:moveTo>
                    <a:pt x="316" y="72"/>
                  </a:moveTo>
                  <a:lnTo>
                    <a:pt x="314" y="72"/>
                  </a:lnTo>
                  <a:lnTo>
                    <a:pt x="312" y="70"/>
                  </a:lnTo>
                  <a:lnTo>
                    <a:pt x="304" y="72"/>
                  </a:lnTo>
                  <a:lnTo>
                    <a:pt x="302" y="64"/>
                  </a:lnTo>
                  <a:lnTo>
                    <a:pt x="302" y="58"/>
                  </a:lnTo>
                  <a:lnTo>
                    <a:pt x="314" y="66"/>
                  </a:lnTo>
                  <a:lnTo>
                    <a:pt x="316" y="72"/>
                  </a:lnTo>
                  <a:close/>
                </a:path>
              </a:pathLst>
            </a:custGeom>
            <a:solidFill>
              <a:srgbClr val="0069A9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194DD49F-BBA3-D163-5EEC-E2B081A61A6B}"/>
                </a:ext>
              </a:extLst>
            </p:cNvPr>
            <p:cNvSpPr/>
            <p:nvPr/>
          </p:nvSpPr>
          <p:spPr bwMode="gray">
            <a:xfrm>
              <a:off x="2913523" y="3205163"/>
              <a:ext cx="790575" cy="601662"/>
            </a:xfrm>
            <a:custGeom>
              <a:avLst/>
              <a:gdLst>
                <a:gd name="T0" fmla="*/ 70 w 476"/>
                <a:gd name="T1" fmla="*/ 213 h 386"/>
                <a:gd name="T2" fmla="*/ 48 w 476"/>
                <a:gd name="T3" fmla="*/ 127 h 386"/>
                <a:gd name="T4" fmla="*/ 0 w 476"/>
                <a:gd name="T5" fmla="*/ 94 h 386"/>
                <a:gd name="T6" fmla="*/ 61 w 476"/>
                <a:gd name="T7" fmla="*/ 54 h 386"/>
                <a:gd name="T8" fmla="*/ 148 w 476"/>
                <a:gd name="T9" fmla="*/ 42 h 386"/>
                <a:gd name="T10" fmla="*/ 242 w 476"/>
                <a:gd name="T11" fmla="*/ 0 h 386"/>
                <a:gd name="T12" fmla="*/ 413 w 476"/>
                <a:gd name="T13" fmla="*/ 21 h 386"/>
                <a:gd name="T14" fmla="*/ 514 w 476"/>
                <a:gd name="T15" fmla="*/ 2 h 386"/>
                <a:gd name="T16" fmla="*/ 661 w 476"/>
                <a:gd name="T17" fmla="*/ 36 h 386"/>
                <a:gd name="T18" fmla="*/ 870 w 476"/>
                <a:gd name="T19" fmla="*/ 47 h 386"/>
                <a:gd name="T20" fmla="*/ 964 w 476"/>
                <a:gd name="T21" fmla="*/ 26 h 386"/>
                <a:gd name="T22" fmla="*/ 1100 w 476"/>
                <a:gd name="T23" fmla="*/ 58 h 386"/>
                <a:gd name="T24" fmla="*/ 1159 w 476"/>
                <a:gd name="T25" fmla="*/ 78 h 386"/>
                <a:gd name="T26" fmla="*/ 1168 w 476"/>
                <a:gd name="T27" fmla="*/ 101 h 386"/>
                <a:gd name="T28" fmla="*/ 1255 w 476"/>
                <a:gd name="T29" fmla="*/ 111 h 386"/>
                <a:gd name="T30" fmla="*/ 1317 w 476"/>
                <a:gd name="T31" fmla="*/ 132 h 386"/>
                <a:gd name="T32" fmla="*/ 1353 w 476"/>
                <a:gd name="T33" fmla="*/ 143 h 386"/>
                <a:gd name="T34" fmla="*/ 1410 w 476"/>
                <a:gd name="T35" fmla="*/ 154 h 386"/>
                <a:gd name="T36" fmla="*/ 1469 w 476"/>
                <a:gd name="T37" fmla="*/ 132 h 386"/>
                <a:gd name="T38" fmla="*/ 1578 w 476"/>
                <a:gd name="T39" fmla="*/ 165 h 386"/>
                <a:gd name="T40" fmla="*/ 1625 w 476"/>
                <a:gd name="T41" fmla="*/ 181 h 386"/>
                <a:gd name="T42" fmla="*/ 1667 w 476"/>
                <a:gd name="T43" fmla="*/ 195 h 386"/>
                <a:gd name="T44" fmla="*/ 1733 w 476"/>
                <a:gd name="T45" fmla="*/ 195 h 386"/>
                <a:gd name="T46" fmla="*/ 1821 w 476"/>
                <a:gd name="T47" fmla="*/ 181 h 386"/>
                <a:gd name="T48" fmla="*/ 1842 w 476"/>
                <a:gd name="T49" fmla="*/ 221 h 386"/>
                <a:gd name="T50" fmla="*/ 1775 w 476"/>
                <a:gd name="T51" fmla="*/ 292 h 386"/>
                <a:gd name="T52" fmla="*/ 1625 w 476"/>
                <a:gd name="T53" fmla="*/ 345 h 386"/>
                <a:gd name="T54" fmla="*/ 1498 w 476"/>
                <a:gd name="T55" fmla="*/ 392 h 386"/>
                <a:gd name="T56" fmla="*/ 1501 w 476"/>
                <a:gd name="T57" fmla="*/ 419 h 386"/>
                <a:gd name="T58" fmla="*/ 1353 w 476"/>
                <a:gd name="T59" fmla="*/ 525 h 386"/>
                <a:gd name="T60" fmla="*/ 1322 w 476"/>
                <a:gd name="T61" fmla="*/ 583 h 386"/>
                <a:gd name="T62" fmla="*/ 1353 w 476"/>
                <a:gd name="T63" fmla="*/ 647 h 386"/>
                <a:gd name="T64" fmla="*/ 1368 w 476"/>
                <a:gd name="T65" fmla="*/ 693 h 386"/>
                <a:gd name="T66" fmla="*/ 1302 w 476"/>
                <a:gd name="T67" fmla="*/ 740 h 386"/>
                <a:gd name="T68" fmla="*/ 1258 w 476"/>
                <a:gd name="T69" fmla="*/ 822 h 386"/>
                <a:gd name="T70" fmla="*/ 1136 w 476"/>
                <a:gd name="T71" fmla="*/ 842 h 386"/>
                <a:gd name="T72" fmla="*/ 1051 w 476"/>
                <a:gd name="T73" fmla="*/ 933 h 386"/>
                <a:gd name="T74" fmla="*/ 964 w 476"/>
                <a:gd name="T75" fmla="*/ 935 h 386"/>
                <a:gd name="T76" fmla="*/ 719 w 476"/>
                <a:gd name="T77" fmla="*/ 933 h 386"/>
                <a:gd name="T78" fmla="*/ 583 w 476"/>
                <a:gd name="T79" fmla="*/ 996 h 386"/>
                <a:gd name="T80" fmla="*/ 568 w 476"/>
                <a:gd name="T81" fmla="*/ 1000 h 386"/>
                <a:gd name="T82" fmla="*/ 537 w 476"/>
                <a:gd name="T83" fmla="*/ 1022 h 386"/>
                <a:gd name="T84" fmla="*/ 444 w 476"/>
                <a:gd name="T85" fmla="*/ 968 h 386"/>
                <a:gd name="T86" fmla="*/ 413 w 476"/>
                <a:gd name="T87" fmla="*/ 933 h 386"/>
                <a:gd name="T88" fmla="*/ 341 w 476"/>
                <a:gd name="T89" fmla="*/ 879 h 386"/>
                <a:gd name="T90" fmla="*/ 265 w 476"/>
                <a:gd name="T91" fmla="*/ 869 h 386"/>
                <a:gd name="T92" fmla="*/ 304 w 476"/>
                <a:gd name="T93" fmla="*/ 794 h 386"/>
                <a:gd name="T94" fmla="*/ 280 w 476"/>
                <a:gd name="T95" fmla="*/ 730 h 386"/>
                <a:gd name="T96" fmla="*/ 351 w 476"/>
                <a:gd name="T97" fmla="*/ 647 h 386"/>
                <a:gd name="T98" fmla="*/ 272 w 476"/>
                <a:gd name="T99" fmla="*/ 573 h 386"/>
                <a:gd name="T100" fmla="*/ 351 w 476"/>
                <a:gd name="T101" fmla="*/ 552 h 386"/>
                <a:gd name="T102" fmla="*/ 366 w 476"/>
                <a:gd name="T103" fmla="*/ 419 h 386"/>
                <a:gd name="T104" fmla="*/ 366 w 476"/>
                <a:gd name="T105" fmla="*/ 360 h 386"/>
                <a:gd name="T106" fmla="*/ 467 w 476"/>
                <a:gd name="T107" fmla="*/ 303 h 386"/>
                <a:gd name="T108" fmla="*/ 381 w 476"/>
                <a:gd name="T109" fmla="*/ 242 h 386"/>
                <a:gd name="T110" fmla="*/ 203 w 476"/>
                <a:gd name="T111" fmla="*/ 253 h 386"/>
                <a:gd name="T112" fmla="*/ 70 w 476"/>
                <a:gd name="T113" fmla="*/ 253 h 3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76"/>
                <a:gd name="T172" fmla="*/ 0 h 386"/>
                <a:gd name="T173" fmla="*/ 476 w 476"/>
                <a:gd name="T174" fmla="*/ 386 h 38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76" h="386">
                  <a:moveTo>
                    <a:pt x="18" y="96"/>
                  </a:moveTo>
                  <a:lnTo>
                    <a:pt x="16" y="90"/>
                  </a:lnTo>
                  <a:lnTo>
                    <a:pt x="18" y="80"/>
                  </a:lnTo>
                  <a:lnTo>
                    <a:pt x="24" y="68"/>
                  </a:lnTo>
                  <a:lnTo>
                    <a:pt x="18" y="58"/>
                  </a:lnTo>
                  <a:lnTo>
                    <a:pt x="12" y="48"/>
                  </a:lnTo>
                  <a:lnTo>
                    <a:pt x="4" y="46"/>
                  </a:lnTo>
                  <a:lnTo>
                    <a:pt x="0" y="44"/>
                  </a:lnTo>
                  <a:lnTo>
                    <a:pt x="0" y="36"/>
                  </a:lnTo>
                  <a:lnTo>
                    <a:pt x="2" y="30"/>
                  </a:lnTo>
                  <a:lnTo>
                    <a:pt x="10" y="24"/>
                  </a:lnTo>
                  <a:lnTo>
                    <a:pt x="16" y="20"/>
                  </a:lnTo>
                  <a:lnTo>
                    <a:pt x="26" y="20"/>
                  </a:lnTo>
                  <a:lnTo>
                    <a:pt x="36" y="20"/>
                  </a:lnTo>
                  <a:lnTo>
                    <a:pt x="38" y="16"/>
                  </a:lnTo>
                  <a:lnTo>
                    <a:pt x="40" y="6"/>
                  </a:lnTo>
                  <a:lnTo>
                    <a:pt x="48" y="0"/>
                  </a:lnTo>
                  <a:lnTo>
                    <a:pt x="62" y="0"/>
                  </a:lnTo>
                  <a:lnTo>
                    <a:pt x="80" y="8"/>
                  </a:lnTo>
                  <a:lnTo>
                    <a:pt x="94" y="10"/>
                  </a:lnTo>
                  <a:lnTo>
                    <a:pt x="106" y="8"/>
                  </a:lnTo>
                  <a:lnTo>
                    <a:pt x="116" y="4"/>
                  </a:lnTo>
                  <a:lnTo>
                    <a:pt x="126" y="2"/>
                  </a:lnTo>
                  <a:lnTo>
                    <a:pt x="132" y="2"/>
                  </a:lnTo>
                  <a:lnTo>
                    <a:pt x="142" y="8"/>
                  </a:lnTo>
                  <a:lnTo>
                    <a:pt x="154" y="12"/>
                  </a:lnTo>
                  <a:lnTo>
                    <a:pt x="170" y="14"/>
                  </a:lnTo>
                  <a:lnTo>
                    <a:pt x="198" y="14"/>
                  </a:lnTo>
                  <a:lnTo>
                    <a:pt x="208" y="14"/>
                  </a:lnTo>
                  <a:lnTo>
                    <a:pt x="224" y="18"/>
                  </a:lnTo>
                  <a:lnTo>
                    <a:pt x="232" y="14"/>
                  </a:lnTo>
                  <a:lnTo>
                    <a:pt x="240" y="10"/>
                  </a:lnTo>
                  <a:lnTo>
                    <a:pt x="248" y="10"/>
                  </a:lnTo>
                  <a:lnTo>
                    <a:pt x="264" y="20"/>
                  </a:lnTo>
                  <a:lnTo>
                    <a:pt x="276" y="20"/>
                  </a:lnTo>
                  <a:lnTo>
                    <a:pt x="282" y="22"/>
                  </a:lnTo>
                  <a:lnTo>
                    <a:pt x="290" y="28"/>
                  </a:lnTo>
                  <a:lnTo>
                    <a:pt x="298" y="26"/>
                  </a:lnTo>
                  <a:lnTo>
                    <a:pt x="298" y="30"/>
                  </a:lnTo>
                  <a:lnTo>
                    <a:pt x="296" y="36"/>
                  </a:lnTo>
                  <a:lnTo>
                    <a:pt x="296" y="38"/>
                  </a:lnTo>
                  <a:lnTo>
                    <a:pt x="300" y="38"/>
                  </a:lnTo>
                  <a:lnTo>
                    <a:pt x="302" y="36"/>
                  </a:lnTo>
                  <a:lnTo>
                    <a:pt x="320" y="44"/>
                  </a:lnTo>
                  <a:lnTo>
                    <a:pt x="322" y="42"/>
                  </a:lnTo>
                  <a:lnTo>
                    <a:pt x="332" y="52"/>
                  </a:lnTo>
                  <a:lnTo>
                    <a:pt x="332" y="50"/>
                  </a:lnTo>
                  <a:lnTo>
                    <a:pt x="338" y="50"/>
                  </a:lnTo>
                  <a:lnTo>
                    <a:pt x="340" y="50"/>
                  </a:lnTo>
                  <a:lnTo>
                    <a:pt x="346" y="52"/>
                  </a:lnTo>
                  <a:lnTo>
                    <a:pt x="348" y="54"/>
                  </a:lnTo>
                  <a:lnTo>
                    <a:pt x="348" y="56"/>
                  </a:lnTo>
                  <a:lnTo>
                    <a:pt x="362" y="56"/>
                  </a:lnTo>
                  <a:lnTo>
                    <a:pt x="362" y="58"/>
                  </a:lnTo>
                  <a:lnTo>
                    <a:pt x="368" y="58"/>
                  </a:lnTo>
                  <a:lnTo>
                    <a:pt x="378" y="58"/>
                  </a:lnTo>
                  <a:lnTo>
                    <a:pt x="378" y="50"/>
                  </a:lnTo>
                  <a:lnTo>
                    <a:pt x="384" y="50"/>
                  </a:lnTo>
                  <a:lnTo>
                    <a:pt x="406" y="58"/>
                  </a:lnTo>
                  <a:lnTo>
                    <a:pt x="406" y="62"/>
                  </a:lnTo>
                  <a:lnTo>
                    <a:pt x="408" y="68"/>
                  </a:lnTo>
                  <a:lnTo>
                    <a:pt x="410" y="70"/>
                  </a:lnTo>
                  <a:lnTo>
                    <a:pt x="418" y="68"/>
                  </a:lnTo>
                  <a:lnTo>
                    <a:pt x="420" y="68"/>
                  </a:lnTo>
                  <a:lnTo>
                    <a:pt x="426" y="70"/>
                  </a:lnTo>
                  <a:lnTo>
                    <a:pt x="428" y="74"/>
                  </a:lnTo>
                  <a:lnTo>
                    <a:pt x="432" y="74"/>
                  </a:lnTo>
                  <a:lnTo>
                    <a:pt x="438" y="70"/>
                  </a:lnTo>
                  <a:lnTo>
                    <a:pt x="446" y="74"/>
                  </a:lnTo>
                  <a:lnTo>
                    <a:pt x="454" y="76"/>
                  </a:lnTo>
                  <a:lnTo>
                    <a:pt x="454" y="72"/>
                  </a:lnTo>
                  <a:lnTo>
                    <a:pt x="468" y="68"/>
                  </a:lnTo>
                  <a:lnTo>
                    <a:pt x="474" y="72"/>
                  </a:lnTo>
                  <a:lnTo>
                    <a:pt x="474" y="74"/>
                  </a:lnTo>
                  <a:lnTo>
                    <a:pt x="474" y="84"/>
                  </a:lnTo>
                  <a:lnTo>
                    <a:pt x="476" y="86"/>
                  </a:lnTo>
                  <a:lnTo>
                    <a:pt x="476" y="98"/>
                  </a:lnTo>
                  <a:lnTo>
                    <a:pt x="456" y="110"/>
                  </a:lnTo>
                  <a:lnTo>
                    <a:pt x="440" y="118"/>
                  </a:lnTo>
                  <a:lnTo>
                    <a:pt x="436" y="126"/>
                  </a:lnTo>
                  <a:lnTo>
                    <a:pt x="418" y="130"/>
                  </a:lnTo>
                  <a:lnTo>
                    <a:pt x="406" y="134"/>
                  </a:lnTo>
                  <a:lnTo>
                    <a:pt x="388" y="140"/>
                  </a:lnTo>
                  <a:lnTo>
                    <a:pt x="384" y="148"/>
                  </a:lnTo>
                  <a:lnTo>
                    <a:pt x="382" y="152"/>
                  </a:lnTo>
                  <a:lnTo>
                    <a:pt x="386" y="156"/>
                  </a:lnTo>
                  <a:lnTo>
                    <a:pt x="386" y="158"/>
                  </a:lnTo>
                  <a:lnTo>
                    <a:pt x="374" y="162"/>
                  </a:lnTo>
                  <a:lnTo>
                    <a:pt x="364" y="180"/>
                  </a:lnTo>
                  <a:lnTo>
                    <a:pt x="348" y="198"/>
                  </a:lnTo>
                  <a:lnTo>
                    <a:pt x="348" y="202"/>
                  </a:lnTo>
                  <a:lnTo>
                    <a:pt x="344" y="210"/>
                  </a:lnTo>
                  <a:lnTo>
                    <a:pt x="340" y="220"/>
                  </a:lnTo>
                  <a:lnTo>
                    <a:pt x="346" y="238"/>
                  </a:lnTo>
                  <a:lnTo>
                    <a:pt x="348" y="242"/>
                  </a:lnTo>
                  <a:lnTo>
                    <a:pt x="348" y="244"/>
                  </a:lnTo>
                  <a:lnTo>
                    <a:pt x="360" y="250"/>
                  </a:lnTo>
                  <a:lnTo>
                    <a:pt x="362" y="254"/>
                  </a:lnTo>
                  <a:lnTo>
                    <a:pt x="352" y="262"/>
                  </a:lnTo>
                  <a:lnTo>
                    <a:pt x="348" y="264"/>
                  </a:lnTo>
                  <a:lnTo>
                    <a:pt x="338" y="270"/>
                  </a:lnTo>
                  <a:lnTo>
                    <a:pt x="334" y="280"/>
                  </a:lnTo>
                  <a:lnTo>
                    <a:pt x="330" y="282"/>
                  </a:lnTo>
                  <a:lnTo>
                    <a:pt x="322" y="302"/>
                  </a:lnTo>
                  <a:lnTo>
                    <a:pt x="324" y="310"/>
                  </a:lnTo>
                  <a:lnTo>
                    <a:pt x="320" y="312"/>
                  </a:lnTo>
                  <a:lnTo>
                    <a:pt x="302" y="312"/>
                  </a:lnTo>
                  <a:lnTo>
                    <a:pt x="292" y="318"/>
                  </a:lnTo>
                  <a:lnTo>
                    <a:pt x="286" y="326"/>
                  </a:lnTo>
                  <a:lnTo>
                    <a:pt x="280" y="342"/>
                  </a:lnTo>
                  <a:lnTo>
                    <a:pt x="270" y="352"/>
                  </a:lnTo>
                  <a:lnTo>
                    <a:pt x="264" y="348"/>
                  </a:lnTo>
                  <a:lnTo>
                    <a:pt x="254" y="348"/>
                  </a:lnTo>
                  <a:lnTo>
                    <a:pt x="248" y="354"/>
                  </a:lnTo>
                  <a:lnTo>
                    <a:pt x="244" y="354"/>
                  </a:lnTo>
                  <a:lnTo>
                    <a:pt x="242" y="352"/>
                  </a:lnTo>
                  <a:lnTo>
                    <a:pt x="184" y="352"/>
                  </a:lnTo>
                  <a:lnTo>
                    <a:pt x="172" y="364"/>
                  </a:lnTo>
                  <a:lnTo>
                    <a:pt x="154" y="368"/>
                  </a:lnTo>
                  <a:lnTo>
                    <a:pt x="150" y="376"/>
                  </a:lnTo>
                  <a:lnTo>
                    <a:pt x="148" y="382"/>
                  </a:lnTo>
                  <a:lnTo>
                    <a:pt x="148" y="384"/>
                  </a:lnTo>
                  <a:lnTo>
                    <a:pt x="146" y="378"/>
                  </a:lnTo>
                  <a:lnTo>
                    <a:pt x="144" y="378"/>
                  </a:lnTo>
                  <a:lnTo>
                    <a:pt x="144" y="384"/>
                  </a:lnTo>
                  <a:lnTo>
                    <a:pt x="138" y="386"/>
                  </a:lnTo>
                  <a:lnTo>
                    <a:pt x="130" y="384"/>
                  </a:lnTo>
                  <a:lnTo>
                    <a:pt x="116" y="374"/>
                  </a:lnTo>
                  <a:lnTo>
                    <a:pt x="114" y="366"/>
                  </a:lnTo>
                  <a:lnTo>
                    <a:pt x="114" y="360"/>
                  </a:lnTo>
                  <a:lnTo>
                    <a:pt x="108" y="358"/>
                  </a:lnTo>
                  <a:lnTo>
                    <a:pt x="106" y="352"/>
                  </a:lnTo>
                  <a:lnTo>
                    <a:pt x="108" y="350"/>
                  </a:lnTo>
                  <a:lnTo>
                    <a:pt x="100" y="338"/>
                  </a:lnTo>
                  <a:lnTo>
                    <a:pt x="88" y="332"/>
                  </a:lnTo>
                  <a:lnTo>
                    <a:pt x="86" y="332"/>
                  </a:lnTo>
                  <a:lnTo>
                    <a:pt x="78" y="328"/>
                  </a:lnTo>
                  <a:lnTo>
                    <a:pt x="68" y="328"/>
                  </a:lnTo>
                  <a:lnTo>
                    <a:pt x="72" y="308"/>
                  </a:lnTo>
                  <a:lnTo>
                    <a:pt x="78" y="300"/>
                  </a:lnTo>
                  <a:lnTo>
                    <a:pt x="92" y="286"/>
                  </a:lnTo>
                  <a:lnTo>
                    <a:pt x="86" y="280"/>
                  </a:lnTo>
                  <a:lnTo>
                    <a:pt x="72" y="276"/>
                  </a:lnTo>
                  <a:lnTo>
                    <a:pt x="74" y="266"/>
                  </a:lnTo>
                  <a:lnTo>
                    <a:pt x="82" y="252"/>
                  </a:lnTo>
                  <a:lnTo>
                    <a:pt x="90" y="244"/>
                  </a:lnTo>
                  <a:lnTo>
                    <a:pt x="86" y="240"/>
                  </a:lnTo>
                  <a:lnTo>
                    <a:pt x="78" y="226"/>
                  </a:lnTo>
                  <a:lnTo>
                    <a:pt x="70" y="216"/>
                  </a:lnTo>
                  <a:lnTo>
                    <a:pt x="74" y="212"/>
                  </a:lnTo>
                  <a:lnTo>
                    <a:pt x="84" y="212"/>
                  </a:lnTo>
                  <a:lnTo>
                    <a:pt x="90" y="208"/>
                  </a:lnTo>
                  <a:lnTo>
                    <a:pt x="92" y="202"/>
                  </a:lnTo>
                  <a:lnTo>
                    <a:pt x="90" y="182"/>
                  </a:lnTo>
                  <a:lnTo>
                    <a:pt x="94" y="158"/>
                  </a:lnTo>
                  <a:lnTo>
                    <a:pt x="92" y="148"/>
                  </a:lnTo>
                  <a:lnTo>
                    <a:pt x="92" y="138"/>
                  </a:lnTo>
                  <a:lnTo>
                    <a:pt x="94" y="136"/>
                  </a:lnTo>
                  <a:lnTo>
                    <a:pt x="116" y="124"/>
                  </a:lnTo>
                  <a:lnTo>
                    <a:pt x="120" y="120"/>
                  </a:lnTo>
                  <a:lnTo>
                    <a:pt x="120" y="114"/>
                  </a:lnTo>
                  <a:lnTo>
                    <a:pt x="104" y="104"/>
                  </a:lnTo>
                  <a:lnTo>
                    <a:pt x="102" y="98"/>
                  </a:lnTo>
                  <a:lnTo>
                    <a:pt x="98" y="92"/>
                  </a:lnTo>
                  <a:lnTo>
                    <a:pt x="92" y="90"/>
                  </a:lnTo>
                  <a:lnTo>
                    <a:pt x="82" y="98"/>
                  </a:lnTo>
                  <a:lnTo>
                    <a:pt x="52" y="96"/>
                  </a:lnTo>
                  <a:lnTo>
                    <a:pt x="42" y="86"/>
                  </a:lnTo>
                  <a:lnTo>
                    <a:pt x="32" y="90"/>
                  </a:lnTo>
                  <a:lnTo>
                    <a:pt x="18" y="9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35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46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45B40C4-F605-F185-86FF-322238CE8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Report focuses on four areas</a:t>
            </a:r>
            <a:endParaRPr lang="de-DE" dirty="0"/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85434671-5F89-67C1-7710-B934A20584BD}"/>
              </a:ext>
            </a:extLst>
          </p:cNvPr>
          <p:cNvSpPr/>
          <p:nvPr/>
        </p:nvSpPr>
        <p:spPr>
          <a:xfrm>
            <a:off x="558800" y="1557355"/>
            <a:ext cx="5058206" cy="2308709"/>
          </a:xfrm>
          <a:prstGeom prst="cloud">
            <a:avLst/>
          </a:prstGeom>
          <a:solidFill>
            <a:srgbClr val="74A0C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Access of biomethane to the wholesale market</a:t>
            </a:r>
          </a:p>
        </p:txBody>
      </p:sp>
      <p:sp>
        <p:nvSpPr>
          <p:cNvPr id="9" name="Wolke 8">
            <a:extLst>
              <a:ext uri="{FF2B5EF4-FFF2-40B4-BE49-F238E27FC236}">
                <a16:creationId xmlns:a16="http://schemas.microsoft.com/office/drawing/2014/main" id="{E05A3CFE-951D-F3BE-9F25-3543E5952A29}"/>
              </a:ext>
            </a:extLst>
          </p:cNvPr>
          <p:cNvSpPr/>
          <p:nvPr/>
        </p:nvSpPr>
        <p:spPr>
          <a:xfrm>
            <a:off x="5959400" y="1438125"/>
            <a:ext cx="4752528" cy="2288026"/>
          </a:xfrm>
          <a:prstGeom prst="cloud">
            <a:avLst/>
          </a:prstGeom>
          <a:solidFill>
            <a:srgbClr val="74A0C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Connection fees and costs for biomethane production facilities</a:t>
            </a:r>
          </a:p>
        </p:txBody>
      </p:sp>
      <p:sp>
        <p:nvSpPr>
          <p:cNvPr id="11" name="Wolke 10">
            <a:extLst>
              <a:ext uri="{FF2B5EF4-FFF2-40B4-BE49-F238E27FC236}">
                <a16:creationId xmlns:a16="http://schemas.microsoft.com/office/drawing/2014/main" id="{A89B7822-6A06-BFBF-B807-14C21CBCEC5F}"/>
              </a:ext>
            </a:extLst>
          </p:cNvPr>
          <p:cNvSpPr/>
          <p:nvPr/>
        </p:nvSpPr>
        <p:spPr>
          <a:xfrm>
            <a:off x="1350888" y="4093757"/>
            <a:ext cx="4392488" cy="1791580"/>
          </a:xfrm>
          <a:prstGeom prst="cloud">
            <a:avLst/>
          </a:prstGeom>
          <a:solidFill>
            <a:srgbClr val="74A0C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Tariff discounts for biomethane</a:t>
            </a:r>
          </a:p>
        </p:txBody>
      </p:sp>
      <p:sp>
        <p:nvSpPr>
          <p:cNvPr id="13" name="Wolke 12">
            <a:extLst>
              <a:ext uri="{FF2B5EF4-FFF2-40B4-BE49-F238E27FC236}">
                <a16:creationId xmlns:a16="http://schemas.microsoft.com/office/drawing/2014/main" id="{6C2490FC-F561-A241-F190-7A36D5D861A1}"/>
              </a:ext>
            </a:extLst>
          </p:cNvPr>
          <p:cNvSpPr/>
          <p:nvPr/>
        </p:nvSpPr>
        <p:spPr>
          <a:xfrm>
            <a:off x="6121978" y="4015849"/>
            <a:ext cx="5616624" cy="1552567"/>
          </a:xfrm>
          <a:prstGeom prst="cloud">
            <a:avLst/>
          </a:prstGeom>
          <a:solidFill>
            <a:srgbClr val="74A0C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Trading of biomethane</a:t>
            </a:r>
          </a:p>
        </p:txBody>
      </p:sp>
    </p:spTree>
    <p:extLst>
      <p:ext uri="{BB962C8B-B14F-4D97-AF65-F5344CB8AC3E}">
        <p14:creationId xmlns:p14="http://schemas.microsoft.com/office/powerpoint/2010/main" val="3884218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Biomethane injection in the EU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sz="2400" dirty="0"/>
              <a:t>The EU’s non-binding target of 35 </a:t>
            </a:r>
            <a:r>
              <a:rPr lang="en-US" sz="2400" dirty="0" err="1"/>
              <a:t>bcm</a:t>
            </a:r>
            <a:r>
              <a:rPr lang="en-US" sz="2400" dirty="0"/>
              <a:t> per year by 2030 seems unachievable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7E94C4A3-4FDD-C8F7-C16F-5BED155F19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048989"/>
              </p:ext>
            </p:extLst>
          </p:nvPr>
        </p:nvGraphicFramePr>
        <p:xfrm>
          <a:off x="1010873" y="1824607"/>
          <a:ext cx="10108734" cy="4135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39BA31F3-76B7-1EEA-E20D-DF0C7561FCDF}"/>
              </a:ext>
            </a:extLst>
          </p:cNvPr>
          <p:cNvSpPr txBox="1">
            <a:spLocks/>
          </p:cNvSpPr>
          <p:nvPr/>
        </p:nvSpPr>
        <p:spPr>
          <a:xfrm>
            <a:off x="9940320" y="1981200"/>
            <a:ext cx="1527873" cy="3693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66A9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err="1">
                <a:solidFill>
                  <a:srgbClr val="595959"/>
                </a:solidFill>
              </a:rPr>
              <a:t>REPowerEU</a:t>
            </a:r>
            <a:r>
              <a:rPr lang="de-DE" sz="1400" dirty="0">
                <a:solidFill>
                  <a:srgbClr val="595959"/>
                </a:solidFill>
              </a:rPr>
              <a:t> </a:t>
            </a:r>
            <a:r>
              <a:rPr lang="de-DE" sz="1400" dirty="0" err="1">
                <a:solidFill>
                  <a:srgbClr val="595959"/>
                </a:solidFill>
              </a:rPr>
              <a:t>target</a:t>
            </a:r>
            <a:endParaRPr lang="de-DE" sz="1400" dirty="0">
              <a:solidFill>
                <a:srgbClr val="595959"/>
              </a:solidFill>
            </a:endParaRP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F5D64945-10EE-ECD9-58AA-FE1DDBEED795}"/>
              </a:ext>
            </a:extLst>
          </p:cNvPr>
          <p:cNvSpPr txBox="1">
            <a:spLocks/>
          </p:cNvSpPr>
          <p:nvPr/>
        </p:nvSpPr>
        <p:spPr>
          <a:xfrm>
            <a:off x="7519645" y="6541558"/>
            <a:ext cx="3939627" cy="369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de-DE" sz="1050" dirty="0"/>
              <a:t>Source: European Biogas </a:t>
            </a:r>
            <a:r>
              <a:rPr lang="de-DE" sz="1050" dirty="0" err="1"/>
              <a:t>Association</a:t>
            </a:r>
            <a:r>
              <a:rPr lang="de-DE" sz="1050" dirty="0"/>
              <a:t>, Statistical Report 2025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0174BC9-8F90-29C5-A037-9886EAF91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9828213" cy="3999441"/>
          </a:xfrm>
        </p:spPr>
        <p:txBody>
          <a:bodyPr/>
          <a:lstStyle/>
          <a:p>
            <a:r>
              <a:rPr lang="en-US" sz="2400" dirty="0"/>
              <a:t>… but different </a:t>
            </a:r>
            <a:r>
              <a:rPr lang="en-US" sz="2400" b="1" dirty="0"/>
              <a:t>cost-sharing models </a:t>
            </a:r>
            <a:r>
              <a:rPr lang="en-US" sz="2400" dirty="0"/>
              <a:t>exist</a:t>
            </a:r>
          </a:p>
          <a:p>
            <a:pPr lvl="1"/>
            <a:r>
              <a:rPr lang="en-US" sz="2000" dirty="0"/>
              <a:t>DK, PT: producers cover most connection costs (pipelines, compressors, metering)</a:t>
            </a:r>
          </a:p>
          <a:p>
            <a:pPr lvl="1"/>
            <a:r>
              <a:rPr lang="en-US" sz="2000" dirty="0"/>
              <a:t>AT, DE, FR, IT, LV, CZ producers pay part of project-specific costs:</a:t>
            </a:r>
          </a:p>
          <a:p>
            <a:pPr lvl="2"/>
            <a:r>
              <a:rPr lang="en-US" sz="1800" dirty="0"/>
              <a:t>FR: 40% producer / 60% </a:t>
            </a:r>
            <a:r>
              <a:rPr lang="en-US" sz="1800" dirty="0" err="1"/>
              <a:t>socialised</a:t>
            </a:r>
            <a:r>
              <a:rPr lang="en-US" sz="1800" dirty="0"/>
              <a:t> (≤600k€)</a:t>
            </a:r>
          </a:p>
          <a:p>
            <a:pPr lvl="2"/>
            <a:r>
              <a:rPr lang="en-US" sz="1800" dirty="0"/>
              <a:t>IT (DSO): 30% producer / 70% </a:t>
            </a:r>
            <a:r>
              <a:rPr lang="en-US" sz="1800" dirty="0" err="1"/>
              <a:t>socialised</a:t>
            </a:r>
            <a:endParaRPr lang="en-US" sz="1800" dirty="0"/>
          </a:p>
          <a:p>
            <a:pPr lvl="2"/>
            <a:r>
              <a:rPr lang="en-US" sz="1800" dirty="0"/>
              <a:t>DE: 25% producer / 75% operator (distance caps)</a:t>
            </a:r>
          </a:p>
          <a:p>
            <a:pPr lvl="2"/>
            <a:r>
              <a:rPr lang="en-US" sz="1800" dirty="0"/>
              <a:t>CZ: case-specific (capacity &amp; distance)</a:t>
            </a:r>
          </a:p>
          <a:p>
            <a:pPr lvl="2"/>
            <a:r>
              <a:rPr lang="en-US" sz="1800" dirty="0"/>
              <a:t>LV: producer pays pipeline, TSO pays injection facilities</a:t>
            </a:r>
          </a:p>
          <a:p>
            <a:pPr lvl="2"/>
            <a:r>
              <a:rPr lang="en-US" sz="1800" dirty="0"/>
              <a:t>AT: full </a:t>
            </a:r>
            <a:r>
              <a:rPr lang="en-US" sz="1800" dirty="0" err="1"/>
              <a:t>socialisation</a:t>
            </a:r>
            <a:r>
              <a:rPr lang="en-US" sz="1800" dirty="0"/>
              <a:t> if ≤60 m/m³CH₄eq/h</a:t>
            </a:r>
          </a:p>
          <a:p>
            <a:pPr lvl="1"/>
            <a:r>
              <a:rPr lang="en-US" sz="2000" b="1" dirty="0"/>
              <a:t>System-level reinforcements </a:t>
            </a:r>
            <a:r>
              <a:rPr lang="en-US" sz="2000" dirty="0"/>
              <a:t>(e.g. reverse flow)</a:t>
            </a:r>
          </a:p>
          <a:p>
            <a:pPr lvl="2"/>
            <a:r>
              <a:rPr lang="en-US" sz="1800" dirty="0"/>
              <a:t>Usually covered by network operators and fully socialized</a:t>
            </a:r>
          </a:p>
          <a:p>
            <a:pPr lvl="1"/>
            <a:r>
              <a:rPr lang="en-US" sz="2000" b="1" dirty="0"/>
              <a:t>Shared connection points </a:t>
            </a:r>
            <a:r>
              <a:rPr lang="en-US" sz="2000" dirty="0"/>
              <a:t>for multiple plants can cut costs</a:t>
            </a:r>
            <a:endParaRPr lang="en-US" sz="26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589D241-30CA-1618-3ACC-9B4D3663A8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Connection costs for biomethane plants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F8DE3F3-E867-DF35-1BA3-E6CBAC4CDCB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sz="2400" dirty="0"/>
              <a:t>Main finding: cost-sharing models are applied in most Member States…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35382F2-01D3-6EB5-FC6A-5E7D70050A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441" y="2602658"/>
            <a:ext cx="331236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02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5A335-103D-ACC3-55A7-4E864BEC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DC0C474A-1C03-E24E-8EC0-0C47B723B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9828213" cy="3999441"/>
          </a:xfrm>
        </p:spPr>
        <p:txBody>
          <a:bodyPr/>
          <a:lstStyle/>
          <a:p>
            <a:r>
              <a:rPr lang="en-US" sz="2400" dirty="0"/>
              <a:t>Examples from Austria and France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02C95EC-1583-B181-1755-8E5842C5F6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Mapping tools guide optimal injection points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F62831-FB85-F4D9-CEE1-6C94B4472DA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sz="2400" dirty="0">
                <a:latin typeface="Marianne" panose="02000000000000000000" pitchFamily="50" charset="0"/>
              </a:rPr>
              <a:t>Providing signals to biomethane project developers</a:t>
            </a:r>
            <a:endParaRPr lang="en-US" sz="24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6886A72-0F3E-DE6C-8ACE-5A59AAD63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2764972"/>
            <a:ext cx="5638266" cy="2830286"/>
          </a:xfrm>
          <a:prstGeom prst="rect">
            <a:avLst/>
          </a:prstGeom>
        </p:spPr>
      </p:pic>
      <p:pic>
        <p:nvPicPr>
          <p:cNvPr id="8" name="Image 4">
            <a:extLst>
              <a:ext uri="{FF2B5EF4-FFF2-40B4-BE49-F238E27FC236}">
                <a16:creationId xmlns:a16="http://schemas.microsoft.com/office/drawing/2014/main" id="{AC192EDE-03B3-7C8F-1F27-FFEB60D9E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714" y="1735667"/>
            <a:ext cx="4876800" cy="4514433"/>
          </a:xfrm>
          <a:prstGeom prst="rect">
            <a:avLst/>
          </a:prstGeom>
        </p:spPr>
      </p:pic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E2E2D140-2B54-E492-08CA-A1F315FE0E93}"/>
              </a:ext>
            </a:extLst>
          </p:cNvPr>
          <p:cNvSpPr txBox="1">
            <a:spLocks/>
          </p:cNvSpPr>
          <p:nvPr/>
        </p:nvSpPr>
        <p:spPr>
          <a:xfrm>
            <a:off x="7519645" y="6541558"/>
            <a:ext cx="3939627" cy="369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de-DE" sz="1050" dirty="0"/>
              <a:t>Sources: </a:t>
            </a:r>
            <a:r>
              <a:rPr lang="de-DE" sz="1050" dirty="0" err="1">
                <a:hlinkClick r:id="rId4"/>
              </a:rPr>
              <a:t>NaTran</a:t>
            </a:r>
            <a:r>
              <a:rPr lang="de-DE" sz="1050" dirty="0"/>
              <a:t> and </a:t>
            </a:r>
            <a:r>
              <a:rPr lang="de-DE" sz="1050" dirty="0" err="1">
                <a:hlinkClick r:id="rId5"/>
              </a:rPr>
              <a:t>Teréga</a:t>
            </a:r>
            <a:endParaRPr lang="de-DE" sz="1050" dirty="0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A25ECCEB-422C-FFF9-C75C-18C74FCBDDDB}"/>
              </a:ext>
            </a:extLst>
          </p:cNvPr>
          <p:cNvSpPr txBox="1">
            <a:spLocks/>
          </p:cNvSpPr>
          <p:nvPr/>
        </p:nvSpPr>
        <p:spPr>
          <a:xfrm>
            <a:off x="944708" y="6541558"/>
            <a:ext cx="3939627" cy="369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de-DE" sz="1050" dirty="0"/>
              <a:t>Source: </a:t>
            </a:r>
            <a:r>
              <a:rPr lang="de-DE" sz="1050" dirty="0">
                <a:hlinkClick r:id="rId6"/>
              </a:rPr>
              <a:t>AGGM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1543775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FE132F7-56C8-0DB7-A3A9-2F63AEBF11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9828213" cy="3999441"/>
          </a:xfrm>
        </p:spPr>
        <p:txBody>
          <a:bodyPr/>
          <a:lstStyle/>
          <a:p>
            <a:pPr lvl="0"/>
            <a:r>
              <a:rPr lang="en-US" sz="2400" dirty="0"/>
              <a:t>The scale-up of the EU biomethane sector should primarily be supported through targeted public support schemes rather than regulated gas network tariffs</a:t>
            </a:r>
          </a:p>
          <a:p>
            <a:pPr lvl="0"/>
            <a:r>
              <a:rPr lang="en-US" sz="2400" dirty="0"/>
              <a:t>National implementation of the </a:t>
            </a:r>
            <a:r>
              <a:rPr lang="en-US" sz="2400" dirty="0" err="1"/>
              <a:t>Decarbonisation</a:t>
            </a:r>
            <a:r>
              <a:rPr lang="en-US" sz="2400" dirty="0"/>
              <a:t> Package should strike a balance between achieving EU </a:t>
            </a:r>
            <a:r>
              <a:rPr lang="en-US" sz="2400" dirty="0" err="1"/>
              <a:t>decarbonisation</a:t>
            </a:r>
            <a:r>
              <a:rPr lang="en-US" sz="2400" dirty="0"/>
              <a:t> targets and safeguarding the functioning of the internal energy market</a:t>
            </a:r>
          </a:p>
          <a:p>
            <a:pPr lvl="0"/>
            <a:r>
              <a:rPr lang="en-US" sz="2400" dirty="0" err="1"/>
              <a:t>Harmonised</a:t>
            </a:r>
            <a:r>
              <a:rPr lang="en-US" sz="2400" dirty="0"/>
              <a:t> and interoperable approaches to </a:t>
            </a:r>
            <a:r>
              <a:rPr lang="en-GB" sz="2400" dirty="0"/>
              <a:t>gas certification schemes </a:t>
            </a:r>
            <a:r>
              <a:rPr lang="en-US" sz="2400" dirty="0"/>
              <a:t>are essential to facilitate cross-border biomethane trade and market integration</a:t>
            </a:r>
          </a:p>
          <a:p>
            <a:pPr lvl="0"/>
            <a:r>
              <a:rPr lang="en-US" sz="2400" dirty="0"/>
              <a:t>Overall, greater coordination across Member States is key to unlocking the full potential of biomethane in the European energy market</a:t>
            </a:r>
            <a:endParaRPr lang="de-DE" sz="24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46932BD-44DE-0C14-CAD8-7B1C9B4B3E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ACCA47C-18C7-745B-06BC-EB72227AE44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de-DE" dirty="0" err="1"/>
              <a:t>Towards</a:t>
            </a:r>
            <a:r>
              <a:rPr lang="de-DE" dirty="0"/>
              <a:t> a well-</a:t>
            </a:r>
            <a:r>
              <a:rPr lang="de-DE" dirty="0" err="1"/>
              <a:t>functioning</a:t>
            </a:r>
            <a:r>
              <a:rPr lang="de-DE" dirty="0"/>
              <a:t> European </a:t>
            </a:r>
            <a:r>
              <a:rPr lang="de-DE" dirty="0" err="1"/>
              <a:t>biomethane</a:t>
            </a:r>
            <a:r>
              <a:rPr lang="de-DE" dirty="0"/>
              <a:t> </a:t>
            </a:r>
            <a:r>
              <a:rPr lang="de-DE" dirty="0" err="1"/>
              <a:t>market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7226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355</Words>
  <Application>Microsoft Office PowerPoint</Application>
  <PresentationFormat>Custom</PresentationFormat>
  <Paragraphs>50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Inter-Regular</vt:lpstr>
      <vt:lpstr>맑은 고딕</vt:lpstr>
      <vt:lpstr>굴림체</vt:lpstr>
      <vt:lpstr>Arial</vt:lpstr>
      <vt:lpstr>Marianne</vt:lpstr>
      <vt:lpstr>Calibri</vt:lpstr>
      <vt:lpstr>Custom Design</vt:lpstr>
      <vt:lpstr>1_Custom Design</vt:lpstr>
      <vt:lpstr>4_Custom Design</vt:lpstr>
      <vt:lpstr>PowerPoint Presentation</vt:lpstr>
      <vt:lpstr>CEER Report on Biomethane</vt:lpstr>
      <vt:lpstr>Report focuses on four areas</vt:lpstr>
      <vt:lpstr>Biomethane injection in the EU</vt:lpstr>
      <vt:lpstr>Connection costs for biomethane plants</vt:lpstr>
      <vt:lpstr>Mapping tools guide optimal injection points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CManjate</cp:lastModifiedBy>
  <cp:revision>23</cp:revision>
  <dcterms:created xsi:type="dcterms:W3CDTF">2026-05-14T13:05:40Z</dcterms:created>
  <dcterms:modified xsi:type="dcterms:W3CDTF">2026-09-16T13:38:54Z</dcterms:modified>
</cp:coreProperties>
</file>